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4"/>
  </p:notesMasterIdLst>
  <p:sldIdLst>
    <p:sldId id="295" r:id="rId3"/>
  </p:sldIdLst>
  <p:sldSz cx="9906000" cy="6858000" type="A4"/>
  <p:notesSz cx="6858000" cy="9144000"/>
  <p:defaultTextStyle>
    <a:defPPr>
      <a:defRPr lang="en-US"/>
    </a:defPPr>
    <a:lvl1pPr marL="0" algn="l" defTabSz="804668" rtl="0" eaLnBrk="1" latinLnBrk="0" hangingPunct="1">
      <a:defRPr sz="1584" kern="1200">
        <a:solidFill>
          <a:schemeClr val="tx1"/>
        </a:solidFill>
        <a:latin typeface="+mn-lt"/>
        <a:ea typeface="+mn-ea"/>
        <a:cs typeface="+mn-cs"/>
      </a:defRPr>
    </a:lvl1pPr>
    <a:lvl2pPr marL="402334" algn="l" defTabSz="804668" rtl="0" eaLnBrk="1" latinLnBrk="0" hangingPunct="1">
      <a:defRPr sz="1584" kern="1200">
        <a:solidFill>
          <a:schemeClr val="tx1"/>
        </a:solidFill>
        <a:latin typeface="+mn-lt"/>
        <a:ea typeface="+mn-ea"/>
        <a:cs typeface="+mn-cs"/>
      </a:defRPr>
    </a:lvl2pPr>
    <a:lvl3pPr marL="804668" algn="l" defTabSz="804668" rtl="0" eaLnBrk="1" latinLnBrk="0" hangingPunct="1">
      <a:defRPr sz="1584" kern="1200">
        <a:solidFill>
          <a:schemeClr val="tx1"/>
        </a:solidFill>
        <a:latin typeface="+mn-lt"/>
        <a:ea typeface="+mn-ea"/>
        <a:cs typeface="+mn-cs"/>
      </a:defRPr>
    </a:lvl3pPr>
    <a:lvl4pPr marL="1207003" algn="l" defTabSz="804668" rtl="0" eaLnBrk="1" latinLnBrk="0" hangingPunct="1">
      <a:defRPr sz="1584" kern="1200">
        <a:solidFill>
          <a:schemeClr val="tx1"/>
        </a:solidFill>
        <a:latin typeface="+mn-lt"/>
        <a:ea typeface="+mn-ea"/>
        <a:cs typeface="+mn-cs"/>
      </a:defRPr>
    </a:lvl4pPr>
    <a:lvl5pPr marL="1609337" algn="l" defTabSz="804668" rtl="0" eaLnBrk="1" latinLnBrk="0" hangingPunct="1">
      <a:defRPr sz="1584" kern="1200">
        <a:solidFill>
          <a:schemeClr val="tx1"/>
        </a:solidFill>
        <a:latin typeface="+mn-lt"/>
        <a:ea typeface="+mn-ea"/>
        <a:cs typeface="+mn-cs"/>
      </a:defRPr>
    </a:lvl5pPr>
    <a:lvl6pPr marL="2011671" algn="l" defTabSz="804668" rtl="0" eaLnBrk="1" latinLnBrk="0" hangingPunct="1">
      <a:defRPr sz="1584" kern="1200">
        <a:solidFill>
          <a:schemeClr val="tx1"/>
        </a:solidFill>
        <a:latin typeface="+mn-lt"/>
        <a:ea typeface="+mn-ea"/>
        <a:cs typeface="+mn-cs"/>
      </a:defRPr>
    </a:lvl6pPr>
    <a:lvl7pPr marL="2414005" algn="l" defTabSz="804668" rtl="0" eaLnBrk="1" latinLnBrk="0" hangingPunct="1">
      <a:defRPr sz="1584" kern="1200">
        <a:solidFill>
          <a:schemeClr val="tx1"/>
        </a:solidFill>
        <a:latin typeface="+mn-lt"/>
        <a:ea typeface="+mn-ea"/>
        <a:cs typeface="+mn-cs"/>
      </a:defRPr>
    </a:lvl7pPr>
    <a:lvl8pPr marL="2816339" algn="l" defTabSz="804668" rtl="0" eaLnBrk="1" latinLnBrk="0" hangingPunct="1">
      <a:defRPr sz="1584" kern="1200">
        <a:solidFill>
          <a:schemeClr val="tx1"/>
        </a:solidFill>
        <a:latin typeface="+mn-lt"/>
        <a:ea typeface="+mn-ea"/>
        <a:cs typeface="+mn-cs"/>
      </a:defRPr>
    </a:lvl8pPr>
    <a:lvl9pPr marL="3218673" algn="l" defTabSz="804668" rtl="0" eaLnBrk="1" latinLnBrk="0" hangingPunct="1">
      <a:defRPr sz="15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52"/>
    <p:restoredTop sz="94669"/>
  </p:normalViewPr>
  <p:slideViewPr>
    <p:cSldViewPr snapToGrid="0" snapToObjects="1">
      <p:cViewPr varScale="1">
        <p:scale>
          <a:sx n="88" d="100"/>
          <a:sy n="88"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2224F-4733-E548-93E3-AF0D68064229}" type="datetimeFigureOut">
              <a:rPr lang="en-US" smtClean="0"/>
              <a:t>12/7/21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22CA0-7CDC-274A-853E-9E6C72D301BA}" type="slidenum">
              <a:rPr lang="en-US" smtClean="0"/>
              <a:t>‹#›</a:t>
            </a:fld>
            <a:endParaRPr lang="en-US"/>
          </a:p>
        </p:txBody>
      </p:sp>
    </p:spTree>
    <p:extLst>
      <p:ext uri="{BB962C8B-B14F-4D97-AF65-F5344CB8AC3E}">
        <p14:creationId xmlns:p14="http://schemas.microsoft.com/office/powerpoint/2010/main" val="3264949660"/>
      </p:ext>
    </p:extLst>
  </p:cSld>
  <p:clrMap bg1="lt1" tx1="dk1" bg2="lt2" tx2="dk2" accent1="accent1" accent2="accent2" accent3="accent3" accent4="accent4" accent5="accent5" accent6="accent6" hlink="hlink" folHlink="folHlink"/>
  <p:notesStyle>
    <a:lvl1pPr marL="0" algn="l" defTabSz="804668" rtl="0" eaLnBrk="1" latinLnBrk="0" hangingPunct="1">
      <a:defRPr sz="1056" kern="1200">
        <a:solidFill>
          <a:schemeClr val="tx1"/>
        </a:solidFill>
        <a:latin typeface="+mn-lt"/>
        <a:ea typeface="+mn-ea"/>
        <a:cs typeface="+mn-cs"/>
      </a:defRPr>
    </a:lvl1pPr>
    <a:lvl2pPr marL="402334" algn="l" defTabSz="804668" rtl="0" eaLnBrk="1" latinLnBrk="0" hangingPunct="1">
      <a:defRPr sz="1056" kern="1200">
        <a:solidFill>
          <a:schemeClr val="tx1"/>
        </a:solidFill>
        <a:latin typeface="+mn-lt"/>
        <a:ea typeface="+mn-ea"/>
        <a:cs typeface="+mn-cs"/>
      </a:defRPr>
    </a:lvl2pPr>
    <a:lvl3pPr marL="804668" algn="l" defTabSz="804668" rtl="0" eaLnBrk="1" latinLnBrk="0" hangingPunct="1">
      <a:defRPr sz="1056" kern="1200">
        <a:solidFill>
          <a:schemeClr val="tx1"/>
        </a:solidFill>
        <a:latin typeface="+mn-lt"/>
        <a:ea typeface="+mn-ea"/>
        <a:cs typeface="+mn-cs"/>
      </a:defRPr>
    </a:lvl3pPr>
    <a:lvl4pPr marL="1207003" algn="l" defTabSz="804668" rtl="0" eaLnBrk="1" latinLnBrk="0" hangingPunct="1">
      <a:defRPr sz="1056" kern="1200">
        <a:solidFill>
          <a:schemeClr val="tx1"/>
        </a:solidFill>
        <a:latin typeface="+mn-lt"/>
        <a:ea typeface="+mn-ea"/>
        <a:cs typeface="+mn-cs"/>
      </a:defRPr>
    </a:lvl4pPr>
    <a:lvl5pPr marL="1609337" algn="l" defTabSz="804668" rtl="0" eaLnBrk="1" latinLnBrk="0" hangingPunct="1">
      <a:defRPr sz="1056" kern="1200">
        <a:solidFill>
          <a:schemeClr val="tx1"/>
        </a:solidFill>
        <a:latin typeface="+mn-lt"/>
        <a:ea typeface="+mn-ea"/>
        <a:cs typeface="+mn-cs"/>
      </a:defRPr>
    </a:lvl5pPr>
    <a:lvl6pPr marL="2011671" algn="l" defTabSz="804668" rtl="0" eaLnBrk="1" latinLnBrk="0" hangingPunct="1">
      <a:defRPr sz="1056" kern="1200">
        <a:solidFill>
          <a:schemeClr val="tx1"/>
        </a:solidFill>
        <a:latin typeface="+mn-lt"/>
        <a:ea typeface="+mn-ea"/>
        <a:cs typeface="+mn-cs"/>
      </a:defRPr>
    </a:lvl6pPr>
    <a:lvl7pPr marL="2414005" algn="l" defTabSz="804668" rtl="0" eaLnBrk="1" latinLnBrk="0" hangingPunct="1">
      <a:defRPr sz="1056" kern="1200">
        <a:solidFill>
          <a:schemeClr val="tx1"/>
        </a:solidFill>
        <a:latin typeface="+mn-lt"/>
        <a:ea typeface="+mn-ea"/>
        <a:cs typeface="+mn-cs"/>
      </a:defRPr>
    </a:lvl7pPr>
    <a:lvl8pPr marL="2816339" algn="l" defTabSz="804668" rtl="0" eaLnBrk="1" latinLnBrk="0" hangingPunct="1">
      <a:defRPr sz="1056" kern="1200">
        <a:solidFill>
          <a:schemeClr val="tx1"/>
        </a:solidFill>
        <a:latin typeface="+mn-lt"/>
        <a:ea typeface="+mn-ea"/>
        <a:cs typeface="+mn-cs"/>
      </a:defRPr>
    </a:lvl8pPr>
    <a:lvl9pPr marL="3218673" algn="l" defTabSz="804668" rtl="0" eaLnBrk="1" latinLnBrk="0" hangingPunct="1">
      <a:defRPr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5"/>
        <p:cNvGrpSpPr/>
        <p:nvPr/>
      </p:nvGrpSpPr>
      <p:grpSpPr>
        <a:xfrm>
          <a:off x="0" y="0"/>
          <a:ext cx="0" cy="0"/>
          <a:chOff x="0" y="0"/>
          <a:chExt cx="0" cy="0"/>
        </a:xfrm>
      </p:grpSpPr>
      <p:sp>
        <p:nvSpPr>
          <p:cNvPr id="1776" name="Google Shape;1776;gfd064b4443_0_34: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7" name="Google Shape;1777;gfd064b4443_0_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744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64" indent="0" algn="ctr">
              <a:buNone/>
              <a:defRPr sz="1625"/>
            </a:lvl2pPr>
            <a:lvl3pPr marL="742927" indent="0" algn="ctr">
              <a:buNone/>
              <a:defRPr sz="1462"/>
            </a:lvl3pPr>
            <a:lvl4pPr marL="1114391" indent="0" algn="ctr">
              <a:buNone/>
              <a:defRPr sz="1300"/>
            </a:lvl4pPr>
            <a:lvl5pPr marL="1485854" indent="0" algn="ctr">
              <a:buNone/>
              <a:defRPr sz="1300"/>
            </a:lvl5pPr>
            <a:lvl6pPr marL="1857318" indent="0" algn="ctr">
              <a:buNone/>
              <a:defRPr sz="1300"/>
            </a:lvl6pPr>
            <a:lvl7pPr marL="2228781" indent="0" algn="ctr">
              <a:buNone/>
              <a:defRPr sz="1300"/>
            </a:lvl7pPr>
            <a:lvl8pPr marL="2600245" indent="0" algn="ctr">
              <a:buNone/>
              <a:defRPr sz="1300"/>
            </a:lvl8pPr>
            <a:lvl9pPr marL="2971709"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9363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07659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5268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 boxes v2">
  <p:cSld name="2 boxes v2">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6" name="Google Shape;16;p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7" name="Google Shape;17;p2"/>
          <p:cNvSpPr txBox="1">
            <a:spLocks noGrp="1"/>
          </p:cNvSpPr>
          <p:nvPr>
            <p:ph type="body" idx="1"/>
          </p:nvPr>
        </p:nvSpPr>
        <p:spPr>
          <a:xfrm>
            <a:off x="360363" y="1916113"/>
            <a:ext cx="43004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8" name="Google Shape;18;p2"/>
          <p:cNvSpPr txBox="1">
            <a:spLocks noGrp="1"/>
          </p:cNvSpPr>
          <p:nvPr>
            <p:ph type="body" idx="2"/>
          </p:nvPr>
        </p:nvSpPr>
        <p:spPr>
          <a:xfrm>
            <a:off x="5245100" y="1916113"/>
            <a:ext cx="43004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66559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with image)">
  <p:cSld name="Title (with image)">
    <p:spTree>
      <p:nvGrpSpPr>
        <p:cNvPr id="1" name="Shape 19"/>
        <p:cNvGrpSpPr/>
        <p:nvPr/>
      </p:nvGrpSpPr>
      <p:grpSpPr>
        <a:xfrm>
          <a:off x="0" y="0"/>
          <a:ext cx="0" cy="0"/>
          <a:chOff x="0" y="0"/>
          <a:chExt cx="0" cy="0"/>
        </a:xfrm>
      </p:grpSpPr>
      <p:sp>
        <p:nvSpPr>
          <p:cNvPr id="20" name="Google Shape;20;p3"/>
          <p:cNvSpPr>
            <a:spLocks noGrp="1"/>
          </p:cNvSpPr>
          <p:nvPr>
            <p:ph type="pic" idx="2"/>
          </p:nvPr>
        </p:nvSpPr>
        <p:spPr>
          <a:xfrm>
            <a:off x="1" y="0"/>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21" name="Google Shape;21;p3"/>
          <p:cNvSpPr>
            <a:spLocks noGrp="1"/>
          </p:cNvSpPr>
          <p:nvPr>
            <p:ph type="pic" idx="3"/>
          </p:nvPr>
        </p:nvSpPr>
        <p:spPr>
          <a:xfrm>
            <a:off x="4291313" y="1601933"/>
            <a:ext cx="1457625"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22" name="Google Shape;22;p3"/>
          <p:cNvPicPr preferRelativeResize="0"/>
          <p:nvPr/>
        </p:nvPicPr>
        <p:blipFill rotWithShape="1">
          <a:blip r:embed="rId2">
            <a:alphaModFix/>
          </a:blip>
          <a:srcRect/>
          <a:stretch/>
        </p:blipFill>
        <p:spPr>
          <a:xfrm>
            <a:off x="4291864" y="4671014"/>
            <a:ext cx="1175639" cy="447524"/>
          </a:xfrm>
          <a:prstGeom prst="rect">
            <a:avLst/>
          </a:prstGeom>
          <a:noFill/>
          <a:ln>
            <a:noFill/>
          </a:ln>
        </p:spPr>
      </p:pic>
      <p:sp>
        <p:nvSpPr>
          <p:cNvPr id="23" name="Google Shape;23;p3"/>
          <p:cNvSpPr txBox="1">
            <a:spLocks noGrp="1"/>
          </p:cNvSpPr>
          <p:nvPr>
            <p:ph type="title"/>
          </p:nvPr>
        </p:nvSpPr>
        <p:spPr>
          <a:xfrm>
            <a:off x="359868" y="2492375"/>
            <a:ext cx="9186125" cy="1364040"/>
          </a:xfrm>
          <a:prstGeom prst="rect">
            <a:avLst/>
          </a:prstGeom>
          <a:noFill/>
          <a:ln>
            <a:noFill/>
          </a:ln>
        </p:spPr>
        <p:txBody>
          <a:bodyPr spcFirstLastPara="1" wrap="square" lIns="0" tIns="0" rIns="0" bIns="0" anchor="ctr" anchorCtr="0">
            <a:noAutofit/>
          </a:bodyPr>
          <a:lstStyle>
            <a:lvl1pPr marR="0" lvl="0" algn="ctr">
              <a:lnSpc>
                <a:spcPct val="90000"/>
              </a:lnSpc>
              <a:spcBef>
                <a:spcPts val="0"/>
              </a:spcBef>
              <a:spcAft>
                <a:spcPts val="0"/>
              </a:spcAft>
              <a:buClr>
                <a:schemeClr val="dk1"/>
              </a:buClr>
              <a:buSzPts val="3600"/>
              <a:buFont typeface="Open Sans SemiBold"/>
              <a:buNone/>
              <a:defRPr sz="3900" b="1">
                <a:solidFill>
                  <a:schemeClr val="dk1"/>
                </a:solidFill>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24" name="Google Shape;24;p3"/>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a:lnSpc>
                <a:spcPct val="110000"/>
              </a:lnSpc>
              <a:spcBef>
                <a:spcPts val="650"/>
              </a:spcBef>
              <a:spcAft>
                <a:spcPts val="0"/>
              </a:spcAft>
              <a:buClr>
                <a:schemeClr val="dk2"/>
              </a:buClr>
              <a:buSzPts val="1300"/>
              <a:buNone/>
              <a:defRPr sz="1408" cap="none"/>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723137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blank)">
  <p:cSld name="Title (blank)">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359868" y="2492375"/>
            <a:ext cx="9186125" cy="1364040"/>
          </a:xfrm>
          <a:prstGeom prst="rect">
            <a:avLst/>
          </a:prstGeom>
          <a:noFill/>
          <a:ln>
            <a:noFill/>
          </a:ln>
        </p:spPr>
        <p:txBody>
          <a:bodyPr spcFirstLastPara="1" wrap="square" lIns="0" tIns="0" rIns="0" bIns="0" anchor="ctr" anchorCtr="0">
            <a:noAutofit/>
          </a:bodyPr>
          <a:lstStyle>
            <a:lvl1pPr marR="0" lvl="0" algn="ctr">
              <a:lnSpc>
                <a:spcPct val="90000"/>
              </a:lnSpc>
              <a:spcBef>
                <a:spcPts val="0"/>
              </a:spcBef>
              <a:spcAft>
                <a:spcPts val="0"/>
              </a:spcAft>
              <a:buClr>
                <a:schemeClr val="dk1"/>
              </a:buClr>
              <a:buSzPts val="3600"/>
              <a:buFont typeface="Open Sans SemiBold"/>
              <a:buNone/>
              <a:defRPr sz="3900" b="1">
                <a:solidFill>
                  <a:schemeClr val="dk1"/>
                </a:solidFill>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27" name="Google Shape;27;p4"/>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a:lnSpc>
                <a:spcPct val="110000"/>
              </a:lnSpc>
              <a:spcBef>
                <a:spcPts val="650"/>
              </a:spcBef>
              <a:spcAft>
                <a:spcPts val="0"/>
              </a:spcAft>
              <a:buClr>
                <a:schemeClr val="dk2"/>
              </a:buClr>
              <a:buSzPts val="1300"/>
              <a:buNone/>
              <a:defRPr sz="1408" cap="none"/>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28" name="Google Shape;28;p4"/>
          <p:cNvSpPr>
            <a:spLocks noGrp="1"/>
          </p:cNvSpPr>
          <p:nvPr>
            <p:ph type="pic" idx="2"/>
          </p:nvPr>
        </p:nvSpPr>
        <p:spPr>
          <a:xfrm>
            <a:off x="4291313" y="1601933"/>
            <a:ext cx="1457625"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29" name="Google Shape;29;p4"/>
          <p:cNvPicPr preferRelativeResize="0"/>
          <p:nvPr/>
        </p:nvPicPr>
        <p:blipFill rotWithShape="1">
          <a:blip r:embed="rId2">
            <a:alphaModFix/>
          </a:blip>
          <a:srcRect/>
          <a:stretch/>
        </p:blipFill>
        <p:spPr>
          <a:xfrm>
            <a:off x="4292485" y="4671227"/>
            <a:ext cx="1175079" cy="447311"/>
          </a:xfrm>
          <a:prstGeom prst="rect">
            <a:avLst/>
          </a:prstGeom>
          <a:noFill/>
          <a:ln>
            <a:noFill/>
          </a:ln>
        </p:spPr>
      </p:pic>
    </p:spTree>
    <p:extLst>
      <p:ext uri="{BB962C8B-B14F-4D97-AF65-F5344CB8AC3E}">
        <p14:creationId xmlns:p14="http://schemas.microsoft.com/office/powerpoint/2010/main" val="2396817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ivider">
  <p:cSld name="Divider">
    <p:spTree>
      <p:nvGrpSpPr>
        <p:cNvPr id="1" name="Shape 30"/>
        <p:cNvGrpSpPr/>
        <p:nvPr/>
      </p:nvGrpSpPr>
      <p:grpSpPr>
        <a:xfrm>
          <a:off x="0" y="0"/>
          <a:ext cx="0" cy="0"/>
          <a:chOff x="0" y="0"/>
          <a:chExt cx="0" cy="0"/>
        </a:xfrm>
      </p:grpSpPr>
      <p:sp>
        <p:nvSpPr>
          <p:cNvPr id="31" name="Google Shape;31;p5"/>
          <p:cNvSpPr>
            <a:spLocks noGrp="1"/>
          </p:cNvSpPr>
          <p:nvPr>
            <p:ph type="pic" idx="2"/>
          </p:nvPr>
        </p:nvSpPr>
        <p:spPr>
          <a:xfrm>
            <a:off x="1" y="1"/>
            <a:ext cx="4953000" cy="6858000"/>
          </a:xfrm>
          <a:prstGeom prst="rect">
            <a:avLst/>
          </a:prstGeom>
          <a:solidFill>
            <a:srgbClr val="E5E5E5"/>
          </a:solid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32" name="Google Shape;32;p5"/>
          <p:cNvSpPr txBox="1">
            <a:spLocks noGrp="1"/>
          </p:cNvSpPr>
          <p:nvPr>
            <p:ph type="title"/>
          </p:nvPr>
        </p:nvSpPr>
        <p:spPr>
          <a:xfrm>
            <a:off x="5245796" y="2112072"/>
            <a:ext cx="4297150" cy="1316880"/>
          </a:xfrm>
          <a:prstGeom prst="rect">
            <a:avLst/>
          </a:prstGeom>
          <a:noFill/>
          <a:ln>
            <a:noFill/>
          </a:ln>
        </p:spPr>
        <p:txBody>
          <a:bodyPr spcFirstLastPara="1" wrap="square" lIns="0" tIns="0" rIns="0" bIns="0" anchor="b" anchorCtr="0">
            <a:noAutofit/>
          </a:bodyPr>
          <a:lstStyle>
            <a:lvl1pPr marR="0" lvl="0" algn="l">
              <a:lnSpc>
                <a:spcPct val="90000"/>
              </a:lnSpc>
              <a:spcBef>
                <a:spcPts val="0"/>
              </a:spcBef>
              <a:spcAft>
                <a:spcPts val="0"/>
              </a:spcAft>
              <a:buClr>
                <a:schemeClr val="dk2"/>
              </a:buClr>
              <a:buSzPts val="2900"/>
              <a:buFont typeface="Open Sans SemiBold"/>
              <a:buNone/>
              <a:defRPr sz="3142"/>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33" name="Google Shape;33;p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34" name="Google Shape;34;p5"/>
          <p:cNvSpPr txBox="1">
            <a:spLocks noGrp="1"/>
          </p:cNvSpPr>
          <p:nvPr>
            <p:ph type="body" idx="1"/>
          </p:nvPr>
        </p:nvSpPr>
        <p:spPr>
          <a:xfrm>
            <a:off x="5245100" y="3613150"/>
            <a:ext cx="4300400" cy="25160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7640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5"/>
        <p:cNvGrpSpPr/>
        <p:nvPr/>
      </p:nvGrpSpPr>
      <p:grpSpPr>
        <a:xfrm>
          <a:off x="0" y="0"/>
          <a:ext cx="0" cy="0"/>
          <a:chOff x="0" y="0"/>
          <a:chExt cx="0" cy="0"/>
        </a:xfrm>
      </p:grpSpPr>
      <p:sp>
        <p:nvSpPr>
          <p:cNvPr id="36" name="Google Shape;36;p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37" name="Google Shape;37;p6"/>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Tree>
    <p:extLst>
      <p:ext uri="{BB962C8B-B14F-4D97-AF65-F5344CB8AC3E}">
        <p14:creationId xmlns:p14="http://schemas.microsoft.com/office/powerpoint/2010/main" val="42414879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v2">
  <p:cSld name="Title only v2">
    <p:spTree>
      <p:nvGrpSpPr>
        <p:cNvPr id="1" name="Shape 38"/>
        <p:cNvGrpSpPr/>
        <p:nvPr/>
      </p:nvGrpSpPr>
      <p:grpSpPr>
        <a:xfrm>
          <a:off x="0" y="0"/>
          <a:ext cx="0" cy="0"/>
          <a:chOff x="0" y="0"/>
          <a:chExt cx="0" cy="0"/>
        </a:xfrm>
      </p:grpSpPr>
      <p:sp>
        <p:nvSpPr>
          <p:cNvPr id="39" name="Google Shape;39;p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40" name="Google Shape;40;p7"/>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41" name="Google Shape;41;p7"/>
          <p:cNvSpPr txBox="1">
            <a:spLocks noGrp="1"/>
          </p:cNvSpPr>
          <p:nvPr>
            <p:ph type="body" idx="1"/>
          </p:nvPr>
        </p:nvSpPr>
        <p:spPr>
          <a:xfrm>
            <a:off x="359868" y="1540013"/>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sz="1517"/>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2991300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 box">
  <p:cSld name="1 box">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44" name="Google Shape;44;p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45" name="Google Shape;45;p8"/>
          <p:cNvSpPr txBox="1">
            <a:spLocks noGrp="1"/>
          </p:cNvSpPr>
          <p:nvPr>
            <p:ph type="body" idx="1"/>
          </p:nvPr>
        </p:nvSpPr>
        <p:spPr>
          <a:xfrm>
            <a:off x="359868" y="1532484"/>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sz="1517"/>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46" name="Google Shape;46;p8"/>
          <p:cNvSpPr txBox="1">
            <a:spLocks noGrp="1"/>
          </p:cNvSpPr>
          <p:nvPr>
            <p:ph type="body" idx="2"/>
          </p:nvPr>
        </p:nvSpPr>
        <p:spPr>
          <a:xfrm>
            <a:off x="360363" y="2168525"/>
            <a:ext cx="9185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9217758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 box v2">
  <p:cSld name="1 box v2">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49" name="Google Shape;49;p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50" name="Google Shape;50;p9"/>
          <p:cNvSpPr txBox="1">
            <a:spLocks noGrp="1"/>
          </p:cNvSpPr>
          <p:nvPr>
            <p:ph type="body" idx="1"/>
          </p:nvPr>
        </p:nvSpPr>
        <p:spPr>
          <a:xfrm>
            <a:off x="360363" y="1916113"/>
            <a:ext cx="9182225"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056868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605922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 box with image">
  <p:cSld name="1 box with image">
    <p:spTree>
      <p:nvGrpSpPr>
        <p:cNvPr id="1" name="Shape 51"/>
        <p:cNvGrpSpPr/>
        <p:nvPr/>
      </p:nvGrpSpPr>
      <p:grpSpPr>
        <a:xfrm>
          <a:off x="0" y="0"/>
          <a:ext cx="0" cy="0"/>
          <a:chOff x="0" y="0"/>
          <a:chExt cx="0" cy="0"/>
        </a:xfrm>
      </p:grpSpPr>
      <p:sp>
        <p:nvSpPr>
          <p:cNvPr id="52" name="Google Shape;52;p10"/>
          <p:cNvSpPr>
            <a:spLocks noGrp="1"/>
          </p:cNvSpPr>
          <p:nvPr>
            <p:ph type="pic" idx="2"/>
          </p:nvPr>
        </p:nvSpPr>
        <p:spPr>
          <a:xfrm>
            <a:off x="4953002" y="0"/>
            <a:ext cx="4953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3" name="Google Shape;53;p10"/>
          <p:cNvSpPr txBox="1">
            <a:spLocks noGrp="1"/>
          </p:cNvSpPr>
          <p:nvPr>
            <p:ph type="title"/>
          </p:nvPr>
        </p:nvSpPr>
        <p:spPr>
          <a:xfrm>
            <a:off x="359868" y="692150"/>
            <a:ext cx="4301050" cy="1116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54" name="Google Shape;54;p1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55" name="Google Shape;55;p10"/>
          <p:cNvSpPr txBox="1">
            <a:spLocks noGrp="1"/>
          </p:cNvSpPr>
          <p:nvPr>
            <p:ph type="body" idx="1"/>
          </p:nvPr>
        </p:nvSpPr>
        <p:spPr>
          <a:xfrm>
            <a:off x="360363" y="1916113"/>
            <a:ext cx="4300400" cy="4537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4262101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2 boxes">
  <p:cSld name="2 boxes">
    <p:spTree>
      <p:nvGrpSpPr>
        <p:cNvPr id="1" name="Shape 56"/>
        <p:cNvGrpSpPr/>
        <p:nvPr/>
      </p:nvGrpSpPr>
      <p:grpSpPr>
        <a:xfrm>
          <a:off x="0" y="0"/>
          <a:ext cx="0" cy="0"/>
          <a:chOff x="0" y="0"/>
          <a:chExt cx="0" cy="0"/>
        </a:xfrm>
      </p:grpSpPr>
      <p:sp>
        <p:nvSpPr>
          <p:cNvPr id="57" name="Google Shape;57;p1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58" name="Google Shape;58;p11"/>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59" name="Google Shape;59;p11"/>
          <p:cNvSpPr txBox="1">
            <a:spLocks noGrp="1"/>
          </p:cNvSpPr>
          <p:nvPr>
            <p:ph type="body" idx="1"/>
          </p:nvPr>
        </p:nvSpPr>
        <p:spPr>
          <a:xfrm>
            <a:off x="359379" y="1520825"/>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60" name="Google Shape;60;p11"/>
          <p:cNvSpPr txBox="1">
            <a:spLocks noGrp="1"/>
          </p:cNvSpPr>
          <p:nvPr>
            <p:ph type="body" idx="2"/>
          </p:nvPr>
        </p:nvSpPr>
        <p:spPr>
          <a:xfrm>
            <a:off x="358775" y="2168525"/>
            <a:ext cx="4302025"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61" name="Google Shape;61;p11"/>
          <p:cNvSpPr txBox="1">
            <a:spLocks noGrp="1"/>
          </p:cNvSpPr>
          <p:nvPr>
            <p:ph type="body" idx="3"/>
          </p:nvPr>
        </p:nvSpPr>
        <p:spPr>
          <a:xfrm>
            <a:off x="5245100" y="2168525"/>
            <a:ext cx="42958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957058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 boxes v3">
  <p:cSld name="2 boxes v3">
    <p:spTree>
      <p:nvGrpSpPr>
        <p:cNvPr id="1" name="Shape 62"/>
        <p:cNvGrpSpPr/>
        <p:nvPr/>
      </p:nvGrpSpPr>
      <p:grpSpPr>
        <a:xfrm>
          <a:off x="0" y="0"/>
          <a:ext cx="0" cy="0"/>
          <a:chOff x="0" y="0"/>
          <a:chExt cx="0" cy="0"/>
        </a:xfrm>
      </p:grpSpPr>
      <p:sp>
        <p:nvSpPr>
          <p:cNvPr id="63" name="Google Shape;63;p12"/>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64" name="Google Shape;64;p1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65" name="Google Shape;65;p12"/>
          <p:cNvSpPr txBox="1">
            <a:spLocks noGrp="1"/>
          </p:cNvSpPr>
          <p:nvPr>
            <p:ph type="body" idx="1"/>
          </p:nvPr>
        </p:nvSpPr>
        <p:spPr>
          <a:xfrm>
            <a:off x="360363" y="1520825"/>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66" name="Google Shape;66;p12"/>
          <p:cNvSpPr txBox="1">
            <a:spLocks noGrp="1"/>
          </p:cNvSpPr>
          <p:nvPr>
            <p:ph type="body" idx="2"/>
          </p:nvPr>
        </p:nvSpPr>
        <p:spPr>
          <a:xfrm>
            <a:off x="360363" y="2168525"/>
            <a:ext cx="2867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67" name="Google Shape;67;p12"/>
          <p:cNvSpPr txBox="1">
            <a:spLocks noGrp="1"/>
          </p:cNvSpPr>
          <p:nvPr>
            <p:ph type="body" idx="3"/>
          </p:nvPr>
        </p:nvSpPr>
        <p:spPr>
          <a:xfrm>
            <a:off x="3519488" y="2168525"/>
            <a:ext cx="6026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5343633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2 boxes v4">
  <p:cSld name="2 boxes v4">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70" name="Google Shape;70;p1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71" name="Google Shape;71;p13"/>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72" name="Google Shape;72;p13"/>
          <p:cNvSpPr txBox="1">
            <a:spLocks noGrp="1"/>
          </p:cNvSpPr>
          <p:nvPr>
            <p:ph type="body" idx="2"/>
          </p:nvPr>
        </p:nvSpPr>
        <p:spPr>
          <a:xfrm>
            <a:off x="3519488" y="1916113"/>
            <a:ext cx="602615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7371600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2 boxes with image">
  <p:cSld name="2 boxes with image">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359868" y="692150"/>
            <a:ext cx="6027775"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75" name="Google Shape;75;p1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76" name="Google Shape;76;p14"/>
          <p:cNvSpPr>
            <a:spLocks noGrp="1"/>
          </p:cNvSpPr>
          <p:nvPr>
            <p:ph type="pic" idx="2"/>
          </p:nvPr>
        </p:nvSpPr>
        <p:spPr>
          <a:xfrm>
            <a:off x="6648450" y="0"/>
            <a:ext cx="3257475"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77" name="Google Shape;77;p14"/>
          <p:cNvSpPr txBox="1">
            <a:spLocks noGrp="1"/>
          </p:cNvSpPr>
          <p:nvPr>
            <p:ph type="body" idx="1"/>
          </p:nvPr>
        </p:nvSpPr>
        <p:spPr>
          <a:xfrm>
            <a:off x="360363" y="1520825"/>
            <a:ext cx="602777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78" name="Google Shape;78;p14"/>
          <p:cNvSpPr txBox="1">
            <a:spLocks noGrp="1"/>
          </p:cNvSpPr>
          <p:nvPr>
            <p:ph type="body" idx="3"/>
          </p:nvPr>
        </p:nvSpPr>
        <p:spPr>
          <a:xfrm>
            <a:off x="360363" y="2168525"/>
            <a:ext cx="2867150" cy="4284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79" name="Google Shape;79;p14"/>
          <p:cNvSpPr txBox="1">
            <a:spLocks noGrp="1"/>
          </p:cNvSpPr>
          <p:nvPr>
            <p:ph type="body" idx="4"/>
          </p:nvPr>
        </p:nvSpPr>
        <p:spPr>
          <a:xfrm>
            <a:off x="3519488" y="2168525"/>
            <a:ext cx="2868450" cy="4284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6435788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3 boxes">
  <p:cSld name="3 boxes">
    <p:spTree>
      <p:nvGrpSpPr>
        <p:cNvPr id="1" name="Shape 80"/>
        <p:cNvGrpSpPr/>
        <p:nvPr/>
      </p:nvGrpSpPr>
      <p:grpSpPr>
        <a:xfrm>
          <a:off x="0" y="0"/>
          <a:ext cx="0" cy="0"/>
          <a:chOff x="0" y="0"/>
          <a:chExt cx="0" cy="0"/>
        </a:xfrm>
      </p:grpSpPr>
      <p:sp>
        <p:nvSpPr>
          <p:cNvPr id="81" name="Google Shape;81;p15"/>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82" name="Google Shape;82;p1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83" name="Google Shape;83;p15"/>
          <p:cNvSpPr txBox="1">
            <a:spLocks noGrp="1"/>
          </p:cNvSpPr>
          <p:nvPr>
            <p:ph type="body" idx="1"/>
          </p:nvPr>
        </p:nvSpPr>
        <p:spPr>
          <a:xfrm>
            <a:off x="363539" y="1520825"/>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84" name="Google Shape;84;p15"/>
          <p:cNvSpPr txBox="1">
            <a:spLocks noGrp="1"/>
          </p:cNvSpPr>
          <p:nvPr>
            <p:ph type="body" idx="2"/>
          </p:nvPr>
        </p:nvSpPr>
        <p:spPr>
          <a:xfrm>
            <a:off x="360363" y="2168525"/>
            <a:ext cx="2867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85" name="Google Shape;85;p15"/>
          <p:cNvSpPr txBox="1">
            <a:spLocks noGrp="1"/>
          </p:cNvSpPr>
          <p:nvPr>
            <p:ph type="body" idx="3"/>
          </p:nvPr>
        </p:nvSpPr>
        <p:spPr>
          <a:xfrm>
            <a:off x="3519488" y="2168525"/>
            <a:ext cx="2867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86" name="Google Shape;86;p15"/>
          <p:cNvSpPr txBox="1">
            <a:spLocks noGrp="1"/>
          </p:cNvSpPr>
          <p:nvPr>
            <p:ph type="body" idx="4"/>
          </p:nvPr>
        </p:nvSpPr>
        <p:spPr>
          <a:xfrm>
            <a:off x="6648450" y="2168525"/>
            <a:ext cx="2894125"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6816819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3 boxes v2">
  <p:cSld name="3 boxes v2">
    <p:spTree>
      <p:nvGrpSpPr>
        <p:cNvPr id="1" name="Shape 87"/>
        <p:cNvGrpSpPr/>
        <p:nvPr/>
      </p:nvGrpSpPr>
      <p:grpSpPr>
        <a:xfrm>
          <a:off x="0" y="0"/>
          <a:ext cx="0" cy="0"/>
          <a:chOff x="0" y="0"/>
          <a:chExt cx="0" cy="0"/>
        </a:xfrm>
      </p:grpSpPr>
      <p:sp>
        <p:nvSpPr>
          <p:cNvPr id="88" name="Google Shape;88;p16"/>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2500"/>
              <a:buFont typeface="Open Sans SemiBold"/>
              <a:buNone/>
              <a:defRPr sz="2708"/>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89" name="Google Shape;89;p1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90" name="Google Shape;90;p16"/>
          <p:cNvSpPr txBox="1">
            <a:spLocks noGrp="1"/>
          </p:cNvSpPr>
          <p:nvPr>
            <p:ph type="body" idx="1"/>
          </p:nvPr>
        </p:nvSpPr>
        <p:spPr>
          <a:xfrm>
            <a:off x="363539" y="1540411"/>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1" name="Google Shape;91;p16"/>
          <p:cNvSpPr txBox="1">
            <a:spLocks noGrp="1"/>
          </p:cNvSpPr>
          <p:nvPr>
            <p:ph type="body" idx="2"/>
          </p:nvPr>
        </p:nvSpPr>
        <p:spPr>
          <a:xfrm>
            <a:off x="360363" y="3260725"/>
            <a:ext cx="2867150" cy="2868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2" name="Google Shape;92;p16"/>
          <p:cNvSpPr txBox="1">
            <a:spLocks noGrp="1"/>
          </p:cNvSpPr>
          <p:nvPr>
            <p:ph type="body" idx="3"/>
          </p:nvPr>
        </p:nvSpPr>
        <p:spPr>
          <a:xfrm>
            <a:off x="3521075" y="3260725"/>
            <a:ext cx="2867150" cy="2868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3" name="Google Shape;93;p16"/>
          <p:cNvSpPr txBox="1">
            <a:spLocks noGrp="1"/>
          </p:cNvSpPr>
          <p:nvPr>
            <p:ph type="body" idx="4"/>
          </p:nvPr>
        </p:nvSpPr>
        <p:spPr>
          <a:xfrm>
            <a:off x="6645963" y="3260725"/>
            <a:ext cx="2899650" cy="2868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4" name="Google Shape;94;p16"/>
          <p:cNvSpPr txBox="1">
            <a:spLocks noGrp="1"/>
          </p:cNvSpPr>
          <p:nvPr>
            <p:ph type="body" idx="5"/>
          </p:nvPr>
        </p:nvSpPr>
        <p:spPr>
          <a:xfrm>
            <a:off x="363049" y="2168525"/>
            <a:ext cx="286390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5" name="Google Shape;95;p16"/>
          <p:cNvSpPr txBox="1">
            <a:spLocks noGrp="1"/>
          </p:cNvSpPr>
          <p:nvPr>
            <p:ph type="body" idx="6"/>
          </p:nvPr>
        </p:nvSpPr>
        <p:spPr>
          <a:xfrm>
            <a:off x="3525349" y="2168525"/>
            <a:ext cx="286390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96" name="Google Shape;96;p16"/>
          <p:cNvSpPr txBox="1">
            <a:spLocks noGrp="1"/>
          </p:cNvSpPr>
          <p:nvPr>
            <p:ph type="body" idx="7"/>
          </p:nvPr>
        </p:nvSpPr>
        <p:spPr>
          <a:xfrm>
            <a:off x="6651136" y="2168525"/>
            <a:ext cx="289445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7087666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3 boxes v3">
  <p:cSld name="3 boxes v3">
    <p:spTree>
      <p:nvGrpSpPr>
        <p:cNvPr id="1" name="Shape 97"/>
        <p:cNvGrpSpPr/>
        <p:nvPr/>
      </p:nvGrpSpPr>
      <p:grpSpPr>
        <a:xfrm>
          <a:off x="0" y="0"/>
          <a:ext cx="0" cy="0"/>
          <a:chOff x="0" y="0"/>
          <a:chExt cx="0" cy="0"/>
        </a:xfrm>
      </p:grpSpPr>
      <p:sp>
        <p:nvSpPr>
          <p:cNvPr id="98" name="Google Shape;98;p17"/>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99" name="Google Shape;99;p1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00" name="Google Shape;100;p17"/>
          <p:cNvSpPr txBox="1">
            <a:spLocks noGrp="1"/>
          </p:cNvSpPr>
          <p:nvPr>
            <p:ph type="body" idx="1"/>
          </p:nvPr>
        </p:nvSpPr>
        <p:spPr>
          <a:xfrm>
            <a:off x="360363" y="3116263"/>
            <a:ext cx="2863900" cy="301320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01" name="Google Shape;101;p17"/>
          <p:cNvSpPr txBox="1">
            <a:spLocks noGrp="1"/>
          </p:cNvSpPr>
          <p:nvPr>
            <p:ph type="body" idx="2"/>
          </p:nvPr>
        </p:nvSpPr>
        <p:spPr>
          <a:xfrm>
            <a:off x="3522663" y="3116263"/>
            <a:ext cx="2863900" cy="301320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02" name="Google Shape;102;p17"/>
          <p:cNvSpPr txBox="1">
            <a:spLocks noGrp="1"/>
          </p:cNvSpPr>
          <p:nvPr>
            <p:ph type="body" idx="3"/>
          </p:nvPr>
        </p:nvSpPr>
        <p:spPr>
          <a:xfrm>
            <a:off x="6648450" y="3116263"/>
            <a:ext cx="2863900" cy="301320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03" name="Google Shape;103;p17"/>
          <p:cNvSpPr txBox="1">
            <a:spLocks noGrp="1"/>
          </p:cNvSpPr>
          <p:nvPr>
            <p:ph type="body" idx="4"/>
          </p:nvPr>
        </p:nvSpPr>
        <p:spPr>
          <a:xfrm>
            <a:off x="360363" y="1916113"/>
            <a:ext cx="286390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04" name="Google Shape;104;p17"/>
          <p:cNvSpPr txBox="1">
            <a:spLocks noGrp="1"/>
          </p:cNvSpPr>
          <p:nvPr>
            <p:ph type="body" idx="5"/>
          </p:nvPr>
        </p:nvSpPr>
        <p:spPr>
          <a:xfrm>
            <a:off x="3522663" y="1916113"/>
            <a:ext cx="286390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05" name="Google Shape;105;p17"/>
          <p:cNvSpPr txBox="1">
            <a:spLocks noGrp="1"/>
          </p:cNvSpPr>
          <p:nvPr>
            <p:ph type="body" idx="6"/>
          </p:nvPr>
        </p:nvSpPr>
        <p:spPr>
          <a:xfrm>
            <a:off x="6648450" y="1916113"/>
            <a:ext cx="2894450" cy="9111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6117926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3 boxes v4">
  <p:cSld name="3 boxes v4">
    <p:spTree>
      <p:nvGrpSpPr>
        <p:cNvPr id="1" name="Shape 106"/>
        <p:cNvGrpSpPr/>
        <p:nvPr/>
      </p:nvGrpSpPr>
      <p:grpSpPr>
        <a:xfrm>
          <a:off x="0" y="0"/>
          <a:ext cx="0" cy="0"/>
          <a:chOff x="0" y="0"/>
          <a:chExt cx="0" cy="0"/>
        </a:xfrm>
      </p:grpSpPr>
      <p:sp>
        <p:nvSpPr>
          <p:cNvPr id="107" name="Google Shape;107;p18"/>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08" name="Google Shape;108;p1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09" name="Google Shape;109;p18"/>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10" name="Google Shape;110;p18"/>
          <p:cNvSpPr txBox="1">
            <a:spLocks noGrp="1"/>
          </p:cNvSpPr>
          <p:nvPr>
            <p:ph type="body" idx="2"/>
          </p:nvPr>
        </p:nvSpPr>
        <p:spPr>
          <a:xfrm>
            <a:off x="3521075" y="1916113"/>
            <a:ext cx="286715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11" name="Google Shape;111;p18"/>
          <p:cNvSpPr txBox="1">
            <a:spLocks noGrp="1"/>
          </p:cNvSpPr>
          <p:nvPr>
            <p:ph type="body" idx="3"/>
          </p:nvPr>
        </p:nvSpPr>
        <p:spPr>
          <a:xfrm>
            <a:off x="6648450" y="1916113"/>
            <a:ext cx="289705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9871287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3 boxes v5">
  <p:cSld name="3 boxes v5">
    <p:spTree>
      <p:nvGrpSpPr>
        <p:cNvPr id="1" name="Shape 112"/>
        <p:cNvGrpSpPr/>
        <p:nvPr/>
      </p:nvGrpSpPr>
      <p:grpSpPr>
        <a:xfrm>
          <a:off x="0" y="0"/>
          <a:ext cx="0" cy="0"/>
          <a:chOff x="0" y="0"/>
          <a:chExt cx="0" cy="0"/>
        </a:xfrm>
      </p:grpSpPr>
      <p:pic>
        <p:nvPicPr>
          <p:cNvPr id="113" name="Google Shape;113;p19"/>
          <p:cNvPicPr preferRelativeResize="0"/>
          <p:nvPr/>
        </p:nvPicPr>
        <p:blipFill rotWithShape="1">
          <a:blip r:embed="rId2">
            <a:alphaModFix/>
          </a:blip>
          <a:srcRect/>
          <a:stretch/>
        </p:blipFill>
        <p:spPr>
          <a:xfrm>
            <a:off x="6649144" y="2"/>
            <a:ext cx="3256856" cy="6890951"/>
          </a:xfrm>
          <a:prstGeom prst="rect">
            <a:avLst/>
          </a:prstGeom>
          <a:noFill/>
          <a:ln>
            <a:noFill/>
          </a:ln>
        </p:spPr>
      </p:pic>
      <p:sp>
        <p:nvSpPr>
          <p:cNvPr id="114" name="Google Shape;114;p1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pic>
        <p:nvPicPr>
          <p:cNvPr id="115" name="Google Shape;115;p19"/>
          <p:cNvPicPr preferRelativeResize="0"/>
          <p:nvPr/>
        </p:nvPicPr>
        <p:blipFill rotWithShape="1">
          <a:blip r:embed="rId3">
            <a:alphaModFix/>
          </a:blip>
          <a:srcRect/>
          <a:stretch/>
        </p:blipFill>
        <p:spPr>
          <a:xfrm>
            <a:off x="8785255" y="6195403"/>
            <a:ext cx="684032" cy="260387"/>
          </a:xfrm>
          <a:prstGeom prst="rect">
            <a:avLst/>
          </a:prstGeom>
          <a:noFill/>
          <a:ln>
            <a:noFill/>
          </a:ln>
        </p:spPr>
      </p:pic>
      <p:sp>
        <p:nvSpPr>
          <p:cNvPr id="116" name="Google Shape;116;p19"/>
          <p:cNvSpPr txBox="1">
            <a:spLocks noGrp="1"/>
          </p:cNvSpPr>
          <p:nvPr>
            <p:ph type="title"/>
          </p:nvPr>
        </p:nvSpPr>
        <p:spPr>
          <a:xfrm>
            <a:off x="359868" y="692150"/>
            <a:ext cx="6027775"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17" name="Google Shape;117;p19"/>
          <p:cNvSpPr txBox="1">
            <a:spLocks noGrp="1"/>
          </p:cNvSpPr>
          <p:nvPr>
            <p:ph type="body" idx="1"/>
          </p:nvPr>
        </p:nvSpPr>
        <p:spPr>
          <a:xfrm>
            <a:off x="360363" y="1341438"/>
            <a:ext cx="602777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18" name="Google Shape;118;p19"/>
          <p:cNvSpPr txBox="1">
            <a:spLocks noGrp="1"/>
          </p:cNvSpPr>
          <p:nvPr>
            <p:ph type="body" idx="2"/>
          </p:nvPr>
        </p:nvSpPr>
        <p:spPr>
          <a:xfrm>
            <a:off x="360363" y="2168525"/>
            <a:ext cx="2867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19" name="Google Shape;119;p19"/>
          <p:cNvSpPr txBox="1">
            <a:spLocks noGrp="1"/>
          </p:cNvSpPr>
          <p:nvPr>
            <p:ph type="body" idx="3"/>
          </p:nvPr>
        </p:nvSpPr>
        <p:spPr>
          <a:xfrm>
            <a:off x="3521075" y="2168525"/>
            <a:ext cx="286715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20" name="Google Shape;120;p19"/>
          <p:cNvSpPr txBox="1">
            <a:spLocks noGrp="1"/>
          </p:cNvSpPr>
          <p:nvPr>
            <p:ph type="body" idx="4"/>
          </p:nvPr>
        </p:nvSpPr>
        <p:spPr>
          <a:xfrm>
            <a:off x="6848475" y="1233488"/>
            <a:ext cx="2693925" cy="46432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21937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1950">
                <a:solidFill>
                  <a:schemeClr val="tx1">
                    <a:tint val="75000"/>
                  </a:schemeClr>
                </a:solidFill>
              </a:defRPr>
            </a:lvl1pPr>
            <a:lvl2pPr marL="371464" indent="0">
              <a:buNone/>
              <a:defRPr sz="1625">
                <a:solidFill>
                  <a:schemeClr val="tx1">
                    <a:tint val="75000"/>
                  </a:schemeClr>
                </a:solidFill>
              </a:defRPr>
            </a:lvl2pPr>
            <a:lvl3pPr marL="742927" indent="0">
              <a:buNone/>
              <a:defRPr sz="1462">
                <a:solidFill>
                  <a:schemeClr val="tx1">
                    <a:tint val="75000"/>
                  </a:schemeClr>
                </a:solidFill>
              </a:defRPr>
            </a:lvl3pPr>
            <a:lvl4pPr marL="1114391" indent="0">
              <a:buNone/>
              <a:defRPr sz="1300">
                <a:solidFill>
                  <a:schemeClr val="tx1">
                    <a:tint val="75000"/>
                  </a:schemeClr>
                </a:solidFill>
              </a:defRPr>
            </a:lvl4pPr>
            <a:lvl5pPr marL="1485854" indent="0">
              <a:buNone/>
              <a:defRPr sz="1300">
                <a:solidFill>
                  <a:schemeClr val="tx1">
                    <a:tint val="75000"/>
                  </a:schemeClr>
                </a:solidFill>
              </a:defRPr>
            </a:lvl5pPr>
            <a:lvl6pPr marL="1857318" indent="0">
              <a:buNone/>
              <a:defRPr sz="1300">
                <a:solidFill>
                  <a:schemeClr val="tx1">
                    <a:tint val="75000"/>
                  </a:schemeClr>
                </a:solidFill>
              </a:defRPr>
            </a:lvl6pPr>
            <a:lvl7pPr marL="2228781" indent="0">
              <a:buNone/>
              <a:defRPr sz="1300">
                <a:solidFill>
                  <a:schemeClr val="tx1">
                    <a:tint val="75000"/>
                  </a:schemeClr>
                </a:solidFill>
              </a:defRPr>
            </a:lvl7pPr>
            <a:lvl8pPr marL="2600245" indent="0">
              <a:buNone/>
              <a:defRPr sz="1300">
                <a:solidFill>
                  <a:schemeClr val="tx1">
                    <a:tint val="75000"/>
                  </a:schemeClr>
                </a:solidFill>
              </a:defRPr>
            </a:lvl8pPr>
            <a:lvl9pPr marL="2971709"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8265719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4 boxes">
  <p:cSld name="4 boxes">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23" name="Google Shape;123;p2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24" name="Google Shape;124;p20"/>
          <p:cNvSpPr txBox="1">
            <a:spLocks noGrp="1"/>
          </p:cNvSpPr>
          <p:nvPr>
            <p:ph type="body" idx="1"/>
          </p:nvPr>
        </p:nvSpPr>
        <p:spPr>
          <a:xfrm>
            <a:off x="360362" y="2168525"/>
            <a:ext cx="202020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25" name="Google Shape;125;p20"/>
          <p:cNvSpPr txBox="1">
            <a:spLocks noGrp="1"/>
          </p:cNvSpPr>
          <p:nvPr>
            <p:ph type="body" idx="2"/>
          </p:nvPr>
        </p:nvSpPr>
        <p:spPr>
          <a:xfrm>
            <a:off x="2747616" y="2168524"/>
            <a:ext cx="202020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26" name="Google Shape;126;p20"/>
          <p:cNvSpPr txBox="1">
            <a:spLocks noGrp="1"/>
          </p:cNvSpPr>
          <p:nvPr>
            <p:ph type="body" idx="3"/>
          </p:nvPr>
        </p:nvSpPr>
        <p:spPr>
          <a:xfrm>
            <a:off x="5134870" y="2168524"/>
            <a:ext cx="202020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27" name="Google Shape;127;p20"/>
          <p:cNvSpPr txBox="1">
            <a:spLocks noGrp="1"/>
          </p:cNvSpPr>
          <p:nvPr>
            <p:ph type="body" idx="4"/>
          </p:nvPr>
        </p:nvSpPr>
        <p:spPr>
          <a:xfrm>
            <a:off x="7525581" y="2168525"/>
            <a:ext cx="2020200" cy="39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28" name="Google Shape;128;p20"/>
          <p:cNvSpPr txBox="1">
            <a:spLocks noGrp="1"/>
          </p:cNvSpPr>
          <p:nvPr>
            <p:ph type="body" idx="5"/>
          </p:nvPr>
        </p:nvSpPr>
        <p:spPr>
          <a:xfrm>
            <a:off x="363539" y="1540411"/>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8142088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boxes v2">
  <p:cSld name="4 boxes v2">
    <p:spTree>
      <p:nvGrpSpPr>
        <p:cNvPr id="1" name="Shape 129"/>
        <p:cNvGrpSpPr/>
        <p:nvPr/>
      </p:nvGrpSpPr>
      <p:grpSpPr>
        <a:xfrm>
          <a:off x="0" y="0"/>
          <a:ext cx="0" cy="0"/>
          <a:chOff x="0" y="0"/>
          <a:chExt cx="0" cy="0"/>
        </a:xfrm>
      </p:grpSpPr>
      <p:sp>
        <p:nvSpPr>
          <p:cNvPr id="130" name="Google Shape;130;p21"/>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31" name="Google Shape;131;p2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32" name="Google Shape;132;p21"/>
          <p:cNvSpPr txBox="1">
            <a:spLocks noGrp="1"/>
          </p:cNvSpPr>
          <p:nvPr>
            <p:ph type="body" idx="1"/>
          </p:nvPr>
        </p:nvSpPr>
        <p:spPr>
          <a:xfrm>
            <a:off x="360362" y="1916113"/>
            <a:ext cx="20202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33" name="Google Shape;133;p21"/>
          <p:cNvSpPr txBox="1">
            <a:spLocks noGrp="1"/>
          </p:cNvSpPr>
          <p:nvPr>
            <p:ph type="body" idx="2"/>
          </p:nvPr>
        </p:nvSpPr>
        <p:spPr>
          <a:xfrm>
            <a:off x="2747616" y="1916112"/>
            <a:ext cx="20202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34" name="Google Shape;134;p21"/>
          <p:cNvSpPr txBox="1">
            <a:spLocks noGrp="1"/>
          </p:cNvSpPr>
          <p:nvPr>
            <p:ph type="body" idx="3"/>
          </p:nvPr>
        </p:nvSpPr>
        <p:spPr>
          <a:xfrm>
            <a:off x="5134870" y="1916111"/>
            <a:ext cx="20202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35" name="Google Shape;135;p21"/>
          <p:cNvSpPr txBox="1">
            <a:spLocks noGrp="1"/>
          </p:cNvSpPr>
          <p:nvPr>
            <p:ph type="body" idx="4"/>
          </p:nvPr>
        </p:nvSpPr>
        <p:spPr>
          <a:xfrm>
            <a:off x="7525581" y="1916113"/>
            <a:ext cx="2020200"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7035366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3 rows">
  <p:cSld name="3 rows">
    <p:spTree>
      <p:nvGrpSpPr>
        <p:cNvPr id="1" name="Shape 136"/>
        <p:cNvGrpSpPr/>
        <p:nvPr/>
      </p:nvGrpSpPr>
      <p:grpSpPr>
        <a:xfrm>
          <a:off x="0" y="0"/>
          <a:ext cx="0" cy="0"/>
          <a:chOff x="0" y="0"/>
          <a:chExt cx="0" cy="0"/>
        </a:xfrm>
      </p:grpSpPr>
      <p:sp>
        <p:nvSpPr>
          <p:cNvPr id="137" name="Google Shape;137;p2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38" name="Google Shape;138;p22"/>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39" name="Google Shape;139;p22"/>
          <p:cNvSpPr txBox="1">
            <a:spLocks noGrp="1"/>
          </p:cNvSpPr>
          <p:nvPr>
            <p:ph type="body" idx="1"/>
          </p:nvPr>
        </p:nvSpPr>
        <p:spPr>
          <a:xfrm>
            <a:off x="360363" y="1341438"/>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0" name="Google Shape;140;p22"/>
          <p:cNvSpPr txBox="1">
            <a:spLocks noGrp="1"/>
          </p:cNvSpPr>
          <p:nvPr>
            <p:ph type="body" idx="2"/>
          </p:nvPr>
        </p:nvSpPr>
        <p:spPr>
          <a:xfrm>
            <a:off x="360363" y="2168525"/>
            <a:ext cx="2681250"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1" name="Google Shape;141;p22"/>
          <p:cNvSpPr txBox="1">
            <a:spLocks noGrp="1"/>
          </p:cNvSpPr>
          <p:nvPr>
            <p:ph type="body" idx="3"/>
          </p:nvPr>
        </p:nvSpPr>
        <p:spPr>
          <a:xfrm>
            <a:off x="360363" y="3356252"/>
            <a:ext cx="2681250"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2" name="Google Shape;142;p22"/>
          <p:cNvSpPr txBox="1">
            <a:spLocks noGrp="1"/>
          </p:cNvSpPr>
          <p:nvPr>
            <p:ph type="body" idx="4"/>
          </p:nvPr>
        </p:nvSpPr>
        <p:spPr>
          <a:xfrm>
            <a:off x="360363" y="4543979"/>
            <a:ext cx="2681250"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3" name="Google Shape;143;p22"/>
          <p:cNvSpPr txBox="1">
            <a:spLocks noGrp="1"/>
          </p:cNvSpPr>
          <p:nvPr>
            <p:ph type="body" idx="5"/>
          </p:nvPr>
        </p:nvSpPr>
        <p:spPr>
          <a:xfrm>
            <a:off x="3227388" y="2168525"/>
            <a:ext cx="6315075"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4" name="Google Shape;144;p22"/>
          <p:cNvSpPr txBox="1">
            <a:spLocks noGrp="1"/>
          </p:cNvSpPr>
          <p:nvPr>
            <p:ph type="body" idx="6"/>
          </p:nvPr>
        </p:nvSpPr>
        <p:spPr>
          <a:xfrm>
            <a:off x="3227388" y="3356252"/>
            <a:ext cx="6315075"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45" name="Google Shape;145;p22"/>
          <p:cNvSpPr txBox="1">
            <a:spLocks noGrp="1"/>
          </p:cNvSpPr>
          <p:nvPr>
            <p:ph type="body" idx="7"/>
          </p:nvPr>
        </p:nvSpPr>
        <p:spPr>
          <a:xfrm>
            <a:off x="3227388" y="4543979"/>
            <a:ext cx="6315075" cy="10954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50351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3 rows v2">
  <p:cSld name="3 rows v2">
    <p:spTree>
      <p:nvGrpSpPr>
        <p:cNvPr id="1" name="Shape 146"/>
        <p:cNvGrpSpPr/>
        <p:nvPr/>
      </p:nvGrpSpPr>
      <p:grpSpPr>
        <a:xfrm>
          <a:off x="0" y="0"/>
          <a:ext cx="0" cy="0"/>
          <a:chOff x="0" y="0"/>
          <a:chExt cx="0" cy="0"/>
        </a:xfrm>
      </p:grpSpPr>
      <p:sp>
        <p:nvSpPr>
          <p:cNvPr id="147" name="Google Shape;147;p2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48" name="Google Shape;148;p23"/>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49" name="Google Shape;149;p23"/>
          <p:cNvSpPr txBox="1">
            <a:spLocks noGrp="1"/>
          </p:cNvSpPr>
          <p:nvPr>
            <p:ph type="body" idx="1"/>
          </p:nvPr>
        </p:nvSpPr>
        <p:spPr>
          <a:xfrm>
            <a:off x="359868" y="2003304"/>
            <a:ext cx="1801800" cy="126000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0" name="Google Shape;150;p23"/>
          <p:cNvSpPr txBox="1">
            <a:spLocks noGrp="1"/>
          </p:cNvSpPr>
          <p:nvPr>
            <p:ph type="body" idx="2"/>
          </p:nvPr>
        </p:nvSpPr>
        <p:spPr>
          <a:xfrm>
            <a:off x="359868" y="3310115"/>
            <a:ext cx="1801800" cy="126000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1" name="Google Shape;151;p23"/>
          <p:cNvSpPr txBox="1">
            <a:spLocks noGrp="1"/>
          </p:cNvSpPr>
          <p:nvPr>
            <p:ph type="body" idx="3"/>
          </p:nvPr>
        </p:nvSpPr>
        <p:spPr>
          <a:xfrm>
            <a:off x="359868" y="4616926"/>
            <a:ext cx="1801800" cy="126000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2" name="Google Shape;152;p23"/>
          <p:cNvSpPr txBox="1">
            <a:spLocks noGrp="1"/>
          </p:cNvSpPr>
          <p:nvPr>
            <p:ph type="body" idx="4"/>
          </p:nvPr>
        </p:nvSpPr>
        <p:spPr>
          <a:xfrm>
            <a:off x="360363" y="1341438"/>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3" name="Google Shape;153;p23"/>
          <p:cNvSpPr txBox="1">
            <a:spLocks noGrp="1"/>
          </p:cNvSpPr>
          <p:nvPr>
            <p:ph type="body" idx="5"/>
          </p:nvPr>
        </p:nvSpPr>
        <p:spPr>
          <a:xfrm>
            <a:off x="4953000" y="2003305"/>
            <a:ext cx="458932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4" name="Google Shape;154;p23"/>
          <p:cNvSpPr txBox="1">
            <a:spLocks noGrp="1"/>
          </p:cNvSpPr>
          <p:nvPr>
            <p:ph type="body" idx="6"/>
          </p:nvPr>
        </p:nvSpPr>
        <p:spPr>
          <a:xfrm>
            <a:off x="4953000" y="3310115"/>
            <a:ext cx="458932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5" name="Google Shape;155;p23"/>
          <p:cNvSpPr txBox="1">
            <a:spLocks noGrp="1"/>
          </p:cNvSpPr>
          <p:nvPr>
            <p:ph type="body" idx="7"/>
          </p:nvPr>
        </p:nvSpPr>
        <p:spPr>
          <a:xfrm>
            <a:off x="4953000" y="4616926"/>
            <a:ext cx="458932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6" name="Google Shape;156;p23"/>
          <p:cNvSpPr txBox="1">
            <a:spLocks noGrp="1"/>
          </p:cNvSpPr>
          <p:nvPr>
            <p:ph type="body" idx="8"/>
          </p:nvPr>
        </p:nvSpPr>
        <p:spPr>
          <a:xfrm>
            <a:off x="2300288" y="2003305"/>
            <a:ext cx="236047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7" name="Google Shape;157;p23"/>
          <p:cNvSpPr txBox="1">
            <a:spLocks noGrp="1"/>
          </p:cNvSpPr>
          <p:nvPr>
            <p:ph type="body" idx="9"/>
          </p:nvPr>
        </p:nvSpPr>
        <p:spPr>
          <a:xfrm>
            <a:off x="2300288" y="3309520"/>
            <a:ext cx="236047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58" name="Google Shape;158;p23"/>
          <p:cNvSpPr txBox="1">
            <a:spLocks noGrp="1"/>
          </p:cNvSpPr>
          <p:nvPr>
            <p:ph type="body" idx="13"/>
          </p:nvPr>
        </p:nvSpPr>
        <p:spPr>
          <a:xfrm>
            <a:off x="2300288" y="4616627"/>
            <a:ext cx="2360475" cy="126072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9477827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4 rows">
  <p:cSld name="4 rows">
    <p:spTree>
      <p:nvGrpSpPr>
        <p:cNvPr id="1" name="Shape 159"/>
        <p:cNvGrpSpPr/>
        <p:nvPr/>
      </p:nvGrpSpPr>
      <p:grpSpPr>
        <a:xfrm>
          <a:off x="0" y="0"/>
          <a:ext cx="0" cy="0"/>
          <a:chOff x="0" y="0"/>
          <a:chExt cx="0" cy="0"/>
        </a:xfrm>
      </p:grpSpPr>
      <p:sp>
        <p:nvSpPr>
          <p:cNvPr id="160" name="Google Shape;160;p24"/>
          <p:cNvSpPr txBox="1">
            <a:spLocks noGrp="1"/>
          </p:cNvSpPr>
          <p:nvPr>
            <p:ph type="body" idx="1"/>
          </p:nvPr>
        </p:nvSpPr>
        <p:spPr>
          <a:xfrm>
            <a:off x="360363" y="2003305"/>
            <a:ext cx="2700750" cy="86256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1" name="Google Shape;161;p24"/>
          <p:cNvSpPr txBox="1">
            <a:spLocks noGrp="1"/>
          </p:cNvSpPr>
          <p:nvPr>
            <p:ph type="body" idx="2"/>
          </p:nvPr>
        </p:nvSpPr>
        <p:spPr>
          <a:xfrm>
            <a:off x="363049" y="2986292"/>
            <a:ext cx="2700750" cy="86256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2" name="Google Shape;162;p24"/>
          <p:cNvSpPr txBox="1">
            <a:spLocks noGrp="1"/>
          </p:cNvSpPr>
          <p:nvPr>
            <p:ph type="body" idx="3"/>
          </p:nvPr>
        </p:nvSpPr>
        <p:spPr>
          <a:xfrm>
            <a:off x="359868" y="3992242"/>
            <a:ext cx="2700750" cy="86256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3" name="Google Shape;163;p2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64" name="Google Shape;164;p24"/>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65" name="Google Shape;165;p24"/>
          <p:cNvSpPr txBox="1">
            <a:spLocks noGrp="1"/>
          </p:cNvSpPr>
          <p:nvPr>
            <p:ph type="body" idx="4"/>
          </p:nvPr>
        </p:nvSpPr>
        <p:spPr>
          <a:xfrm>
            <a:off x="360363" y="1341438"/>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6" name="Google Shape;166;p24"/>
          <p:cNvSpPr txBox="1">
            <a:spLocks noGrp="1"/>
          </p:cNvSpPr>
          <p:nvPr>
            <p:ph type="body" idx="5"/>
          </p:nvPr>
        </p:nvSpPr>
        <p:spPr>
          <a:xfrm>
            <a:off x="363049" y="4975226"/>
            <a:ext cx="2700750" cy="862560"/>
          </a:xfrm>
          <a:prstGeom prst="rect">
            <a:avLst/>
          </a:prstGeom>
          <a:noFill/>
          <a:ln>
            <a:noFill/>
          </a:ln>
        </p:spPr>
        <p:txBody>
          <a:bodyPr spcFirstLastPara="1" wrap="square" lIns="0" tIns="0" rIns="0" bIns="0" anchor="ctr" anchorCtr="0">
            <a:noAutofit/>
          </a:bodyPr>
          <a:lstStyle>
            <a:lvl1pPr marL="495285" marR="0" lvl="0" indent="-247642" algn="l">
              <a:lnSpc>
                <a:spcPct val="110000"/>
              </a:lnSpc>
              <a:spcBef>
                <a:spcPts val="650"/>
              </a:spcBef>
              <a:spcAft>
                <a:spcPts val="0"/>
              </a:spcAft>
              <a:buClr>
                <a:schemeClr val="dk2"/>
              </a:buClr>
              <a:buSzPts val="1300"/>
              <a:buNone/>
              <a:defRPr sz="1408"/>
            </a:lvl1pPr>
            <a:lvl2pPr marL="990570" lvl="1" indent="-247642" algn="l">
              <a:lnSpc>
                <a:spcPct val="100000"/>
              </a:lnSpc>
              <a:spcBef>
                <a:spcPts val="650"/>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7" name="Google Shape;167;p24"/>
          <p:cNvSpPr txBox="1">
            <a:spLocks noGrp="1"/>
          </p:cNvSpPr>
          <p:nvPr>
            <p:ph type="body" idx="6"/>
          </p:nvPr>
        </p:nvSpPr>
        <p:spPr>
          <a:xfrm>
            <a:off x="3227388" y="2002984"/>
            <a:ext cx="6273800" cy="8625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8" name="Google Shape;168;p24"/>
          <p:cNvSpPr txBox="1">
            <a:spLocks noGrp="1"/>
          </p:cNvSpPr>
          <p:nvPr>
            <p:ph type="body" idx="7"/>
          </p:nvPr>
        </p:nvSpPr>
        <p:spPr>
          <a:xfrm>
            <a:off x="3227388" y="2983648"/>
            <a:ext cx="6273800" cy="8625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69" name="Google Shape;169;p24"/>
          <p:cNvSpPr txBox="1">
            <a:spLocks noGrp="1"/>
          </p:cNvSpPr>
          <p:nvPr>
            <p:ph type="body" idx="8"/>
          </p:nvPr>
        </p:nvSpPr>
        <p:spPr>
          <a:xfrm>
            <a:off x="3227388" y="3996870"/>
            <a:ext cx="6273800" cy="8625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70" name="Google Shape;170;p24"/>
          <p:cNvSpPr txBox="1">
            <a:spLocks noGrp="1"/>
          </p:cNvSpPr>
          <p:nvPr>
            <p:ph type="body" idx="9"/>
          </p:nvPr>
        </p:nvSpPr>
        <p:spPr>
          <a:xfrm>
            <a:off x="3227388" y="4975226"/>
            <a:ext cx="6273800" cy="86256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2479392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Image grid and text box">
  <p:cSld name="Image grid and text box">
    <p:spTree>
      <p:nvGrpSpPr>
        <p:cNvPr id="1" name="Shape 171"/>
        <p:cNvGrpSpPr/>
        <p:nvPr/>
      </p:nvGrpSpPr>
      <p:grpSpPr>
        <a:xfrm>
          <a:off x="0" y="0"/>
          <a:ext cx="0" cy="0"/>
          <a:chOff x="0" y="0"/>
          <a:chExt cx="0" cy="0"/>
        </a:xfrm>
      </p:grpSpPr>
      <p:sp>
        <p:nvSpPr>
          <p:cNvPr id="172" name="Google Shape;172;p25"/>
          <p:cNvSpPr>
            <a:spLocks noGrp="1"/>
          </p:cNvSpPr>
          <p:nvPr>
            <p:ph type="pic" idx="2"/>
          </p:nvPr>
        </p:nvSpPr>
        <p:spPr>
          <a:xfrm>
            <a:off x="353750"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3" name="Google Shape;173;p25"/>
          <p:cNvSpPr>
            <a:spLocks noGrp="1"/>
          </p:cNvSpPr>
          <p:nvPr>
            <p:ph type="pic" idx="3"/>
          </p:nvPr>
        </p:nvSpPr>
        <p:spPr>
          <a:xfrm>
            <a:off x="1819602"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4" name="Google Shape;174;p25"/>
          <p:cNvSpPr>
            <a:spLocks noGrp="1"/>
          </p:cNvSpPr>
          <p:nvPr>
            <p:ph type="pic" idx="4"/>
          </p:nvPr>
        </p:nvSpPr>
        <p:spPr>
          <a:xfrm>
            <a:off x="3285455"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5" name="Google Shape;175;p25"/>
          <p:cNvSpPr>
            <a:spLocks noGrp="1"/>
          </p:cNvSpPr>
          <p:nvPr>
            <p:ph type="pic" idx="5"/>
          </p:nvPr>
        </p:nvSpPr>
        <p:spPr>
          <a:xfrm>
            <a:off x="3285455"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6" name="Google Shape;176;p25"/>
          <p:cNvSpPr>
            <a:spLocks noGrp="1"/>
          </p:cNvSpPr>
          <p:nvPr>
            <p:ph type="pic" idx="6"/>
          </p:nvPr>
        </p:nvSpPr>
        <p:spPr>
          <a:xfrm>
            <a:off x="3292069"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7" name="Google Shape;177;p25"/>
          <p:cNvSpPr>
            <a:spLocks noGrp="1"/>
          </p:cNvSpPr>
          <p:nvPr>
            <p:ph type="pic" idx="7"/>
          </p:nvPr>
        </p:nvSpPr>
        <p:spPr>
          <a:xfrm>
            <a:off x="359868"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8" name="Google Shape;178;p25"/>
          <p:cNvSpPr>
            <a:spLocks noGrp="1"/>
          </p:cNvSpPr>
          <p:nvPr>
            <p:ph type="pic" idx="8"/>
          </p:nvPr>
        </p:nvSpPr>
        <p:spPr>
          <a:xfrm>
            <a:off x="360363"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79" name="Google Shape;179;p25"/>
          <p:cNvSpPr>
            <a:spLocks noGrp="1"/>
          </p:cNvSpPr>
          <p:nvPr>
            <p:ph type="pic" idx="9"/>
          </p:nvPr>
        </p:nvSpPr>
        <p:spPr>
          <a:xfrm>
            <a:off x="1825721"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80" name="Google Shape;180;p25"/>
          <p:cNvSpPr>
            <a:spLocks noGrp="1"/>
          </p:cNvSpPr>
          <p:nvPr>
            <p:ph type="pic" idx="13"/>
          </p:nvPr>
        </p:nvSpPr>
        <p:spPr>
          <a:xfrm>
            <a:off x="1826216"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181" name="Google Shape;181;p25"/>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182" name="Google Shape;182;p2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183" name="Google Shape;183;p25"/>
          <p:cNvSpPr txBox="1">
            <a:spLocks noGrp="1"/>
          </p:cNvSpPr>
          <p:nvPr>
            <p:ph type="body" idx="1"/>
          </p:nvPr>
        </p:nvSpPr>
        <p:spPr>
          <a:xfrm>
            <a:off x="360363" y="1341438"/>
            <a:ext cx="9182225" cy="5414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4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
        <p:nvSpPr>
          <p:cNvPr id="184" name="Google Shape;184;p25"/>
          <p:cNvSpPr txBox="1">
            <a:spLocks noGrp="1"/>
          </p:cNvSpPr>
          <p:nvPr>
            <p:ph type="body" idx="14"/>
          </p:nvPr>
        </p:nvSpPr>
        <p:spPr>
          <a:xfrm>
            <a:off x="4954588" y="2168525"/>
            <a:ext cx="4588025" cy="371304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55579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Picture">
  <p:cSld name="Picture">
    <p:spTree>
      <p:nvGrpSpPr>
        <p:cNvPr id="1" name="Shape 185"/>
        <p:cNvGrpSpPr/>
        <p:nvPr/>
      </p:nvGrpSpPr>
      <p:grpSpPr>
        <a:xfrm>
          <a:off x="0" y="0"/>
          <a:ext cx="0" cy="0"/>
          <a:chOff x="0" y="0"/>
          <a:chExt cx="0" cy="0"/>
        </a:xfrm>
      </p:grpSpPr>
      <p:sp>
        <p:nvSpPr>
          <p:cNvPr id="186" name="Google Shape;186;p26"/>
          <p:cNvSpPr>
            <a:spLocks noGrp="1"/>
          </p:cNvSpPr>
          <p:nvPr>
            <p:ph type="pic" idx="2"/>
          </p:nvPr>
        </p:nvSpPr>
        <p:spPr>
          <a:xfrm>
            <a:off x="1" y="1"/>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21003161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87"/>
        <p:cNvGrpSpPr/>
        <p:nvPr/>
      </p:nvGrpSpPr>
      <p:grpSpPr>
        <a:xfrm>
          <a:off x="0" y="0"/>
          <a:ext cx="0" cy="0"/>
          <a:chOff x="0" y="0"/>
          <a:chExt cx="0" cy="0"/>
        </a:xfrm>
      </p:grpSpPr>
      <p:sp>
        <p:nvSpPr>
          <p:cNvPr id="188" name="Google Shape;188;p27"/>
          <p:cNvSpPr txBox="1">
            <a:spLocks noGrp="1"/>
          </p:cNvSpPr>
          <p:nvPr>
            <p:ph type="ctrTitle"/>
          </p:nvPr>
        </p:nvSpPr>
        <p:spPr>
          <a:xfrm>
            <a:off x="742950" y="2130425"/>
            <a:ext cx="8420100" cy="1469880"/>
          </a:xfrm>
          <a:prstGeom prst="rect">
            <a:avLst/>
          </a:prstGeom>
          <a:noFill/>
          <a:ln>
            <a:noFill/>
          </a:ln>
        </p:spPr>
        <p:txBody>
          <a:bodyPr spcFirstLastPara="1" wrap="square" lIns="91425" tIns="45700" rIns="91425" bIns="45700" anchor="ctr" anchorCtr="0">
            <a:normAutofit/>
          </a:bodyPr>
          <a:lstStyle>
            <a:lvl1pPr lvl="0" algn="ctr" rtl="0">
              <a:spcBef>
                <a:spcPts val="0"/>
              </a:spcBef>
              <a:spcAft>
                <a:spcPts val="0"/>
              </a:spcAft>
              <a:buClr>
                <a:schemeClr val="dk1"/>
              </a:buClr>
              <a:buSzPts val="18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189" name="Google Shape;189;p27"/>
          <p:cNvSpPr txBox="1">
            <a:spLocks noGrp="1"/>
          </p:cNvSpPr>
          <p:nvPr>
            <p:ph type="subTitle" idx="1"/>
          </p:nvPr>
        </p:nvSpPr>
        <p:spPr>
          <a:xfrm>
            <a:off x="1485900" y="3886200"/>
            <a:ext cx="6934200" cy="1752480"/>
          </a:xfrm>
          <a:prstGeom prst="rect">
            <a:avLst/>
          </a:prstGeom>
          <a:noFill/>
          <a:ln>
            <a:noFill/>
          </a:ln>
        </p:spPr>
        <p:txBody>
          <a:bodyPr spcFirstLastPara="1" wrap="square" lIns="91425" tIns="45700" rIns="91425" bIns="45700" anchor="t" anchorCtr="0">
            <a:normAutofit/>
          </a:bodyPr>
          <a:lstStyle>
            <a:lvl1pPr lvl="0" algn="ctr" rtl="0">
              <a:spcBef>
                <a:spcPts val="693"/>
              </a:spcBef>
              <a:spcAft>
                <a:spcPts val="0"/>
              </a:spcAft>
              <a:buClr>
                <a:srgbClr val="888888"/>
              </a:buClr>
              <a:buSzPts val="3200"/>
              <a:buNone/>
              <a:defRPr>
                <a:solidFill>
                  <a:srgbClr val="888888"/>
                </a:solidFill>
              </a:defRPr>
            </a:lvl1pPr>
            <a:lvl2pPr lvl="1" algn="ctr" rtl="0">
              <a:spcBef>
                <a:spcPts val="758"/>
              </a:spcBef>
              <a:spcAft>
                <a:spcPts val="0"/>
              </a:spcAft>
              <a:buClr>
                <a:srgbClr val="888888"/>
              </a:buClr>
              <a:buSzPts val="2800"/>
              <a:buNone/>
              <a:defRPr>
                <a:solidFill>
                  <a:srgbClr val="888888"/>
                </a:solidFill>
              </a:defRPr>
            </a:lvl2pPr>
            <a:lvl3pPr lvl="2" algn="ctr" rtl="0">
              <a:spcBef>
                <a:spcPts val="867"/>
              </a:spcBef>
              <a:spcAft>
                <a:spcPts val="0"/>
              </a:spcAft>
              <a:buClr>
                <a:srgbClr val="888888"/>
              </a:buClr>
              <a:buSzPts val="2400"/>
              <a:buNone/>
              <a:defRPr>
                <a:solidFill>
                  <a:srgbClr val="888888"/>
                </a:solidFill>
              </a:defRPr>
            </a:lvl3pPr>
            <a:lvl4pPr lvl="3" algn="ctr" rtl="0">
              <a:spcBef>
                <a:spcPts val="867"/>
              </a:spcBef>
              <a:spcAft>
                <a:spcPts val="0"/>
              </a:spcAft>
              <a:buClr>
                <a:srgbClr val="888888"/>
              </a:buClr>
              <a:buSzPts val="2000"/>
              <a:buNone/>
              <a:defRPr>
                <a:solidFill>
                  <a:srgbClr val="888888"/>
                </a:solidFill>
              </a:defRPr>
            </a:lvl4pPr>
            <a:lvl5pPr lvl="4" algn="ctr" rtl="0">
              <a:spcBef>
                <a:spcPts val="542"/>
              </a:spcBef>
              <a:spcAft>
                <a:spcPts val="0"/>
              </a:spcAft>
              <a:buClr>
                <a:srgbClr val="888888"/>
              </a:buClr>
              <a:buSzPts val="2000"/>
              <a:buNone/>
              <a:defRPr>
                <a:solidFill>
                  <a:srgbClr val="888888"/>
                </a:solidFill>
              </a:defRPr>
            </a:lvl5pPr>
            <a:lvl6pPr lvl="5" algn="ctr" rtl="0">
              <a:spcBef>
                <a:spcPts val="542"/>
              </a:spcBef>
              <a:spcAft>
                <a:spcPts val="0"/>
              </a:spcAft>
              <a:buClr>
                <a:srgbClr val="888888"/>
              </a:buClr>
              <a:buSzPts val="2000"/>
              <a:buNone/>
              <a:defRPr>
                <a:solidFill>
                  <a:srgbClr val="888888"/>
                </a:solidFill>
              </a:defRPr>
            </a:lvl6pPr>
            <a:lvl7pPr lvl="6" algn="ctr" rtl="0">
              <a:spcBef>
                <a:spcPts val="433"/>
              </a:spcBef>
              <a:spcAft>
                <a:spcPts val="0"/>
              </a:spcAft>
              <a:buClr>
                <a:srgbClr val="888888"/>
              </a:buClr>
              <a:buSzPts val="2000"/>
              <a:buNone/>
              <a:defRPr>
                <a:solidFill>
                  <a:srgbClr val="888888"/>
                </a:solidFill>
              </a:defRPr>
            </a:lvl7pPr>
            <a:lvl8pPr lvl="7" algn="ctr" rtl="0">
              <a:spcBef>
                <a:spcPts val="433"/>
              </a:spcBef>
              <a:spcAft>
                <a:spcPts val="0"/>
              </a:spcAft>
              <a:buClr>
                <a:srgbClr val="888888"/>
              </a:buClr>
              <a:buSzPts val="2000"/>
              <a:buNone/>
              <a:defRPr>
                <a:solidFill>
                  <a:srgbClr val="888888"/>
                </a:solidFill>
              </a:defRPr>
            </a:lvl8pPr>
            <a:lvl9pPr lvl="8" algn="ctr" rtl="0">
              <a:spcBef>
                <a:spcPts val="433"/>
              </a:spcBef>
              <a:spcAft>
                <a:spcPts val="0"/>
              </a:spcAft>
              <a:buClr>
                <a:srgbClr val="888888"/>
              </a:buClr>
              <a:buSzPts val="2000"/>
              <a:buNone/>
              <a:defRPr>
                <a:solidFill>
                  <a:srgbClr val="888888"/>
                </a:solidFill>
              </a:defRPr>
            </a:lvl9pPr>
          </a:lstStyle>
          <a:p>
            <a:endParaRPr/>
          </a:p>
        </p:txBody>
      </p:sp>
      <p:sp>
        <p:nvSpPr>
          <p:cNvPr id="190" name="Google Shape;190;p27"/>
          <p:cNvSpPr txBox="1">
            <a:spLocks noGrp="1"/>
          </p:cNvSpPr>
          <p:nvPr>
            <p:ph type="dt" idx="10"/>
          </p:nvPr>
        </p:nvSpPr>
        <p:spPr>
          <a:xfrm>
            <a:off x="495300" y="6356350"/>
            <a:ext cx="2311400" cy="36504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91" name="Google Shape;191;p27"/>
          <p:cNvSpPr txBox="1">
            <a:spLocks noGrp="1"/>
          </p:cNvSpPr>
          <p:nvPr>
            <p:ph type="ftr" idx="11"/>
          </p:nvPr>
        </p:nvSpPr>
        <p:spPr>
          <a:xfrm>
            <a:off x="3384550" y="6356350"/>
            <a:ext cx="3136900" cy="36504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92" name="Google Shape;192;p27"/>
          <p:cNvSpPr txBox="1">
            <a:spLocks noGrp="1"/>
          </p:cNvSpPr>
          <p:nvPr>
            <p:ph type="sldNum" idx="12"/>
          </p:nvPr>
        </p:nvSpPr>
        <p:spPr>
          <a:xfrm>
            <a:off x="7099300" y="6356350"/>
            <a:ext cx="2311400" cy="36504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1746156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Picture 1">
  <p:cSld name="Picture 1">
    <p:spTree>
      <p:nvGrpSpPr>
        <p:cNvPr id="1" name="Shape 193"/>
        <p:cNvGrpSpPr/>
        <p:nvPr/>
      </p:nvGrpSpPr>
      <p:grpSpPr>
        <a:xfrm>
          <a:off x="0" y="0"/>
          <a:ext cx="0" cy="0"/>
          <a:chOff x="0" y="0"/>
          <a:chExt cx="0" cy="0"/>
        </a:xfrm>
      </p:grpSpPr>
    </p:spTree>
    <p:extLst>
      <p:ext uri="{BB962C8B-B14F-4D97-AF65-F5344CB8AC3E}">
        <p14:creationId xmlns:p14="http://schemas.microsoft.com/office/powerpoint/2010/main" val="3808220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3 boxes + subtitle">
  <p:cSld name="3 boxes + subtitle">
    <p:spTree>
      <p:nvGrpSpPr>
        <p:cNvPr id="1" name="Shape 194"/>
        <p:cNvGrpSpPr/>
        <p:nvPr/>
      </p:nvGrpSpPr>
      <p:grpSpPr>
        <a:xfrm>
          <a:off x="0" y="0"/>
          <a:ext cx="0" cy="0"/>
          <a:chOff x="0" y="0"/>
          <a:chExt cx="0" cy="0"/>
        </a:xfrm>
      </p:grpSpPr>
      <p:sp>
        <p:nvSpPr>
          <p:cNvPr id="195" name="Google Shape;195;p29"/>
          <p:cNvSpPr txBox="1">
            <a:spLocks noGrp="1"/>
          </p:cNvSpPr>
          <p:nvPr>
            <p:ph type="title"/>
          </p:nvPr>
        </p:nvSpPr>
        <p:spPr>
          <a:xfrm>
            <a:off x="359868" y="692150"/>
            <a:ext cx="9183200" cy="54108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3000"/>
              <a:buFont typeface="Open Sans"/>
              <a:buNone/>
              <a:defRPr sz="3250" b="1" i="0" u="none" strike="noStrike" cap="none">
                <a:solidFill>
                  <a:schemeClr val="dk2"/>
                </a:solidFill>
                <a:latin typeface="Open Sans"/>
                <a:ea typeface="Open Sans"/>
                <a:cs typeface="Open Sans"/>
                <a:sym typeface="Open Sans"/>
              </a:defRPr>
            </a:lvl1pPr>
            <a:lvl2pPr lvl="1" rtl="0">
              <a:spcBef>
                <a:spcPts val="0"/>
              </a:spcBef>
              <a:spcAft>
                <a:spcPts val="0"/>
              </a:spcAft>
              <a:buSzPts val="1300"/>
              <a:buNone/>
              <a:defRPr sz="1842"/>
            </a:lvl2pPr>
            <a:lvl3pPr lvl="2" rtl="0">
              <a:spcBef>
                <a:spcPts val="0"/>
              </a:spcBef>
              <a:spcAft>
                <a:spcPts val="0"/>
              </a:spcAft>
              <a:buSzPts val="1300"/>
              <a:buNone/>
              <a:defRPr sz="1842"/>
            </a:lvl3pPr>
            <a:lvl4pPr lvl="3" rtl="0">
              <a:spcBef>
                <a:spcPts val="0"/>
              </a:spcBef>
              <a:spcAft>
                <a:spcPts val="0"/>
              </a:spcAft>
              <a:buSzPts val="1300"/>
              <a:buNone/>
              <a:defRPr sz="1842"/>
            </a:lvl4pPr>
            <a:lvl5pPr lvl="4" rtl="0">
              <a:spcBef>
                <a:spcPts val="0"/>
              </a:spcBef>
              <a:spcAft>
                <a:spcPts val="0"/>
              </a:spcAft>
              <a:buSzPts val="1300"/>
              <a:buNone/>
              <a:defRPr sz="1842"/>
            </a:lvl5pPr>
            <a:lvl6pPr lvl="5" rtl="0">
              <a:spcBef>
                <a:spcPts val="0"/>
              </a:spcBef>
              <a:spcAft>
                <a:spcPts val="0"/>
              </a:spcAft>
              <a:buSzPts val="1300"/>
              <a:buNone/>
              <a:defRPr sz="1842"/>
            </a:lvl6pPr>
            <a:lvl7pPr lvl="6" rtl="0">
              <a:spcBef>
                <a:spcPts val="0"/>
              </a:spcBef>
              <a:spcAft>
                <a:spcPts val="0"/>
              </a:spcAft>
              <a:buSzPts val="1300"/>
              <a:buNone/>
              <a:defRPr sz="1842"/>
            </a:lvl7pPr>
            <a:lvl8pPr lvl="7" rtl="0">
              <a:spcBef>
                <a:spcPts val="0"/>
              </a:spcBef>
              <a:spcAft>
                <a:spcPts val="0"/>
              </a:spcAft>
              <a:buSzPts val="1300"/>
              <a:buNone/>
              <a:defRPr sz="1842"/>
            </a:lvl8pPr>
            <a:lvl9pPr lvl="8" rtl="0">
              <a:spcBef>
                <a:spcPts val="0"/>
              </a:spcBef>
              <a:spcAft>
                <a:spcPts val="0"/>
              </a:spcAft>
              <a:buSzPts val="1300"/>
              <a:buNone/>
              <a:defRPr sz="1842"/>
            </a:lvl9pPr>
          </a:lstStyle>
          <a:p>
            <a:endParaRPr/>
          </a:p>
        </p:txBody>
      </p:sp>
      <p:sp>
        <p:nvSpPr>
          <p:cNvPr id="196" name="Google Shape;196;p29"/>
          <p:cNvSpPr txBox="1">
            <a:spLocks noGrp="1"/>
          </p:cNvSpPr>
          <p:nvPr>
            <p:ph type="sldNum" idx="12"/>
          </p:nvPr>
        </p:nvSpPr>
        <p:spPr>
          <a:xfrm>
            <a:off x="9440921" y="6597614"/>
            <a:ext cx="465075" cy="260280"/>
          </a:xfrm>
          <a:prstGeom prst="rect">
            <a:avLst/>
          </a:prstGeom>
          <a:noFill/>
          <a:ln>
            <a:noFill/>
          </a:ln>
        </p:spPr>
        <p:txBody>
          <a:bodyPr spcFirstLastPara="1" wrap="square" lIns="0" tIns="0" rIns="7065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sp>
        <p:nvSpPr>
          <p:cNvPr id="197" name="Google Shape;197;p29"/>
          <p:cNvSpPr txBox="1">
            <a:spLocks noGrp="1"/>
          </p:cNvSpPr>
          <p:nvPr>
            <p:ph type="subTitle" idx="1"/>
          </p:nvPr>
        </p:nvSpPr>
        <p:spPr>
          <a:xfrm>
            <a:off x="362525" y="1233500"/>
            <a:ext cx="9182875" cy="746280"/>
          </a:xfrm>
          <a:prstGeom prst="rect">
            <a:avLst/>
          </a:prstGeom>
        </p:spPr>
        <p:txBody>
          <a:bodyPr spcFirstLastPara="1" wrap="square" lIns="0" tIns="0" rIns="0" bIns="0" anchor="t" anchorCtr="0">
            <a:noAutofit/>
          </a:bodyPr>
          <a:lstStyle>
            <a:lvl1pPr lvl="0" rtl="0">
              <a:spcBef>
                <a:spcPts val="758"/>
              </a:spcBef>
              <a:spcAft>
                <a:spcPts val="0"/>
              </a:spcAft>
              <a:buNone/>
              <a:defRPr sz="1842">
                <a:solidFill>
                  <a:schemeClr val="dk2"/>
                </a:solidFill>
              </a:defRPr>
            </a:lvl1pPr>
            <a:lvl2pPr lvl="1" rtl="0">
              <a:spcBef>
                <a:spcPts val="758"/>
              </a:spcBef>
              <a:spcAft>
                <a:spcPts val="0"/>
              </a:spcAft>
              <a:buNone/>
              <a:defRPr/>
            </a:lvl2pPr>
            <a:lvl3pPr lvl="2" rtl="0">
              <a:spcBef>
                <a:spcPts val="758"/>
              </a:spcBef>
              <a:spcAft>
                <a:spcPts val="0"/>
              </a:spcAft>
              <a:buNone/>
              <a:defRPr/>
            </a:lvl3pPr>
            <a:lvl4pPr lvl="3" rtl="0">
              <a:spcBef>
                <a:spcPts val="758"/>
              </a:spcBef>
              <a:spcAft>
                <a:spcPts val="0"/>
              </a:spcAft>
              <a:buNone/>
              <a:defRPr/>
            </a:lvl4pPr>
            <a:lvl5pPr lvl="4" rtl="0">
              <a:spcBef>
                <a:spcPts val="758"/>
              </a:spcBef>
              <a:spcAft>
                <a:spcPts val="0"/>
              </a:spcAft>
              <a:buNone/>
              <a:defRPr/>
            </a:lvl5pPr>
            <a:lvl6pPr lvl="5" rtl="0">
              <a:spcBef>
                <a:spcPts val="758"/>
              </a:spcBef>
              <a:spcAft>
                <a:spcPts val="0"/>
              </a:spcAft>
              <a:buNone/>
              <a:defRPr/>
            </a:lvl6pPr>
            <a:lvl7pPr lvl="6" rtl="0">
              <a:spcBef>
                <a:spcPts val="758"/>
              </a:spcBef>
              <a:spcAft>
                <a:spcPts val="0"/>
              </a:spcAft>
              <a:buNone/>
              <a:defRPr/>
            </a:lvl7pPr>
            <a:lvl8pPr lvl="7" rtl="0">
              <a:spcBef>
                <a:spcPts val="758"/>
              </a:spcBef>
              <a:spcAft>
                <a:spcPts val="0"/>
              </a:spcAft>
              <a:buNone/>
              <a:defRPr/>
            </a:lvl8pPr>
            <a:lvl9pPr lvl="8" rtl="0">
              <a:spcBef>
                <a:spcPts val="758"/>
              </a:spcBef>
              <a:spcAft>
                <a:spcPts val="758"/>
              </a:spcAft>
              <a:buNone/>
              <a:defRPr/>
            </a:lvl9pPr>
          </a:lstStyle>
          <a:p>
            <a:endParaRPr/>
          </a:p>
        </p:txBody>
      </p:sp>
      <p:sp>
        <p:nvSpPr>
          <p:cNvPr id="198" name="Google Shape;198;p29"/>
          <p:cNvSpPr txBox="1">
            <a:spLocks noGrp="1"/>
          </p:cNvSpPr>
          <p:nvPr>
            <p:ph type="body" idx="2"/>
          </p:nvPr>
        </p:nvSpPr>
        <p:spPr>
          <a:xfrm>
            <a:off x="359875" y="2160000"/>
            <a:ext cx="2867475" cy="371736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300"/>
              <a:buNone/>
              <a:defRPr sz="1408"/>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
        <p:nvSpPr>
          <p:cNvPr id="199" name="Google Shape;199;p29"/>
          <p:cNvSpPr txBox="1">
            <a:spLocks noGrp="1"/>
          </p:cNvSpPr>
          <p:nvPr>
            <p:ph type="body" idx="3"/>
          </p:nvPr>
        </p:nvSpPr>
        <p:spPr>
          <a:xfrm>
            <a:off x="3519000" y="2159950"/>
            <a:ext cx="2867475" cy="371736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300"/>
              <a:buNone/>
              <a:defRPr sz="1408"/>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
        <p:nvSpPr>
          <p:cNvPr id="200" name="Google Shape;200;p29"/>
          <p:cNvSpPr txBox="1">
            <a:spLocks noGrp="1"/>
          </p:cNvSpPr>
          <p:nvPr>
            <p:ph type="body" idx="4"/>
          </p:nvPr>
        </p:nvSpPr>
        <p:spPr>
          <a:xfrm>
            <a:off x="6678300" y="2159776"/>
            <a:ext cx="2867475" cy="371736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300"/>
              <a:buNone/>
              <a:defRPr sz="1408"/>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Tree>
    <p:extLst>
      <p:ext uri="{BB962C8B-B14F-4D97-AF65-F5344CB8AC3E}">
        <p14:creationId xmlns:p14="http://schemas.microsoft.com/office/powerpoint/2010/main" val="1370265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0914320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_1">
  <p:cSld name="BLANK_1">
    <p:spTree>
      <p:nvGrpSpPr>
        <p:cNvPr id="1" name="Shape 201"/>
        <p:cNvGrpSpPr/>
        <p:nvPr/>
      </p:nvGrpSpPr>
      <p:grpSpPr>
        <a:xfrm>
          <a:off x="0" y="0"/>
          <a:ext cx="0" cy="0"/>
          <a:chOff x="0" y="0"/>
          <a:chExt cx="0" cy="0"/>
        </a:xfrm>
      </p:grpSpPr>
      <p:sp>
        <p:nvSpPr>
          <p:cNvPr id="202" name="Google Shape;202;p30"/>
          <p:cNvSpPr txBox="1">
            <a:spLocks noGrp="1"/>
          </p:cNvSpPr>
          <p:nvPr>
            <p:ph type="sldNum" idx="12"/>
          </p:nvPr>
        </p:nvSpPr>
        <p:spPr>
          <a:xfrm>
            <a:off x="9178496" y="6217622"/>
            <a:ext cx="594425" cy="524880"/>
          </a:xfrm>
          <a:prstGeom prst="rect">
            <a:avLst/>
          </a:prstGeom>
        </p:spPr>
        <p:txBody>
          <a:bodyPr spcFirstLastPara="1" wrap="square" lIns="0" tIns="0" rIns="6635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81277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6"/>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2A01B-A51F-5F4D-8622-E18F1CB2E6A0}"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7884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32A01B-A51F-5F4D-8622-E18F1CB2E6A0}"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220290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A01B-A51F-5F4D-8622-E18F1CB2E6A0}"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31797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1131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64" indent="0">
              <a:buNone/>
              <a:defRPr sz="2275"/>
            </a:lvl2pPr>
            <a:lvl3pPr marL="742927" indent="0">
              <a:buNone/>
              <a:defRPr sz="1950"/>
            </a:lvl3pPr>
            <a:lvl4pPr marL="1114391" indent="0">
              <a:buNone/>
              <a:defRPr sz="1625"/>
            </a:lvl4pPr>
            <a:lvl5pPr marL="1485854" indent="0">
              <a:buNone/>
              <a:defRPr sz="1625"/>
            </a:lvl5pPr>
            <a:lvl6pPr marL="1857318" indent="0">
              <a:buNone/>
              <a:defRPr sz="1625"/>
            </a:lvl6pPr>
            <a:lvl7pPr marL="2228781" indent="0">
              <a:buNone/>
              <a:defRPr sz="1625"/>
            </a:lvl7pPr>
            <a:lvl8pPr marL="2600245" indent="0">
              <a:buNone/>
              <a:defRPr sz="1625"/>
            </a:lvl8pPr>
            <a:lvl9pPr marL="2971709"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794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932A01B-A51F-5F4D-8622-E18F1CB2E6A0}" type="datetimeFigureOut">
              <a:rPr lang="en-US" smtClean="0"/>
              <a:t>12/7/21</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A85BD6D-C6A0-614D-8157-1725C5943AB8}" type="slidenum">
              <a:rPr lang="en-US" smtClean="0"/>
              <a:t>‹#›</a:t>
            </a:fld>
            <a:endParaRPr lang="en-US"/>
          </a:p>
        </p:txBody>
      </p:sp>
    </p:spTree>
    <p:extLst>
      <p:ext uri="{BB962C8B-B14F-4D97-AF65-F5344CB8AC3E}">
        <p14:creationId xmlns:p14="http://schemas.microsoft.com/office/powerpoint/2010/main" val="3682100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27"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2" indent="-185732" algn="l" defTabSz="742927" rtl="0" eaLnBrk="1" latinLnBrk="0" hangingPunct="1">
        <a:lnSpc>
          <a:spcPct val="90000"/>
        </a:lnSpc>
        <a:spcBef>
          <a:spcPts val="812"/>
        </a:spcBef>
        <a:buFont typeface="Arial" panose="020B0604020202020204" pitchFamily="34" charset="0"/>
        <a:buChar char="•"/>
        <a:defRPr sz="2275" kern="1200">
          <a:solidFill>
            <a:schemeClr val="tx1"/>
          </a:solidFill>
          <a:latin typeface="+mn-lt"/>
          <a:ea typeface="+mn-ea"/>
          <a:cs typeface="+mn-cs"/>
        </a:defRPr>
      </a:lvl1pPr>
      <a:lvl2pPr marL="557195" indent="-185732" algn="l" defTabSz="742927"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59" indent="-185732" algn="l" defTabSz="742927"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22"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4pPr>
      <a:lvl5pPr marL="1671586"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5pPr>
      <a:lvl6pPr marL="204305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6pPr>
      <a:lvl7pPr marL="2414513"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7pPr>
      <a:lvl8pPr marL="2785977"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8pPr>
      <a:lvl9pPr marL="315744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9pPr>
    </p:bodyStyle>
    <p:otherStyle>
      <a:defPPr>
        <a:defRPr lang="en-US"/>
      </a:defPPr>
      <a:lvl1pPr marL="0" algn="l" defTabSz="742927" rtl="0" eaLnBrk="1" latinLnBrk="0" hangingPunct="1">
        <a:defRPr sz="1462" kern="1200">
          <a:solidFill>
            <a:schemeClr val="tx1"/>
          </a:solidFill>
          <a:latin typeface="+mn-lt"/>
          <a:ea typeface="+mn-ea"/>
          <a:cs typeface="+mn-cs"/>
        </a:defRPr>
      </a:lvl1pPr>
      <a:lvl2pPr marL="371464" algn="l" defTabSz="742927" rtl="0" eaLnBrk="1" latinLnBrk="0" hangingPunct="1">
        <a:defRPr sz="1462" kern="1200">
          <a:solidFill>
            <a:schemeClr val="tx1"/>
          </a:solidFill>
          <a:latin typeface="+mn-lt"/>
          <a:ea typeface="+mn-ea"/>
          <a:cs typeface="+mn-cs"/>
        </a:defRPr>
      </a:lvl2pPr>
      <a:lvl3pPr marL="742927" algn="l" defTabSz="742927" rtl="0" eaLnBrk="1" latinLnBrk="0" hangingPunct="1">
        <a:defRPr sz="1462" kern="1200">
          <a:solidFill>
            <a:schemeClr val="tx1"/>
          </a:solidFill>
          <a:latin typeface="+mn-lt"/>
          <a:ea typeface="+mn-ea"/>
          <a:cs typeface="+mn-cs"/>
        </a:defRPr>
      </a:lvl3pPr>
      <a:lvl4pPr marL="1114391" algn="l" defTabSz="742927" rtl="0" eaLnBrk="1" latinLnBrk="0" hangingPunct="1">
        <a:defRPr sz="1462" kern="1200">
          <a:solidFill>
            <a:schemeClr val="tx1"/>
          </a:solidFill>
          <a:latin typeface="+mn-lt"/>
          <a:ea typeface="+mn-ea"/>
          <a:cs typeface="+mn-cs"/>
        </a:defRPr>
      </a:lvl4pPr>
      <a:lvl5pPr marL="1485854" algn="l" defTabSz="742927" rtl="0" eaLnBrk="1" latinLnBrk="0" hangingPunct="1">
        <a:defRPr sz="1462" kern="1200">
          <a:solidFill>
            <a:schemeClr val="tx1"/>
          </a:solidFill>
          <a:latin typeface="+mn-lt"/>
          <a:ea typeface="+mn-ea"/>
          <a:cs typeface="+mn-cs"/>
        </a:defRPr>
      </a:lvl5pPr>
      <a:lvl6pPr marL="1857318" algn="l" defTabSz="742927" rtl="0" eaLnBrk="1" latinLnBrk="0" hangingPunct="1">
        <a:defRPr sz="1462" kern="1200">
          <a:solidFill>
            <a:schemeClr val="tx1"/>
          </a:solidFill>
          <a:latin typeface="+mn-lt"/>
          <a:ea typeface="+mn-ea"/>
          <a:cs typeface="+mn-cs"/>
        </a:defRPr>
      </a:lvl6pPr>
      <a:lvl7pPr marL="2228781" algn="l" defTabSz="742927" rtl="0" eaLnBrk="1" latinLnBrk="0" hangingPunct="1">
        <a:defRPr sz="1462" kern="1200">
          <a:solidFill>
            <a:schemeClr val="tx1"/>
          </a:solidFill>
          <a:latin typeface="+mn-lt"/>
          <a:ea typeface="+mn-ea"/>
          <a:cs typeface="+mn-cs"/>
        </a:defRPr>
      </a:lvl7pPr>
      <a:lvl8pPr marL="2600245" algn="l" defTabSz="742927" rtl="0" eaLnBrk="1" latinLnBrk="0" hangingPunct="1">
        <a:defRPr sz="1462" kern="1200">
          <a:solidFill>
            <a:schemeClr val="tx1"/>
          </a:solidFill>
          <a:latin typeface="+mn-lt"/>
          <a:ea typeface="+mn-ea"/>
          <a:cs typeface="+mn-cs"/>
        </a:defRPr>
      </a:lvl8pPr>
      <a:lvl9pPr marL="2971709" algn="l" defTabSz="742927" rtl="0" eaLnBrk="1" latinLnBrk="0" hangingPunct="1">
        <a:defRPr sz="14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2900"/>
              <a:buFont typeface="Open Sans SemiBold"/>
              <a:buNone/>
              <a:defRPr sz="2900" b="0" i="0" u="none" strike="noStrike" cap="none">
                <a:solidFill>
                  <a:schemeClr val="dk2"/>
                </a:solidFill>
                <a:latin typeface="Open Sans SemiBold"/>
                <a:ea typeface="Open Sans SemiBold"/>
                <a:cs typeface="Open Sans SemiBold"/>
                <a:sym typeface="Open Sans SemiBold"/>
              </a:defRPr>
            </a:lvl1pPr>
            <a:lvl2pPr lvl="1">
              <a:spcBef>
                <a:spcPts val="0"/>
              </a:spcBef>
              <a:spcAft>
                <a:spcPts val="0"/>
              </a:spcAft>
              <a:buSzPts val="1300"/>
              <a:buNone/>
              <a:defRPr sz="1600"/>
            </a:lvl2pPr>
            <a:lvl3pPr lvl="2">
              <a:spcBef>
                <a:spcPts val="0"/>
              </a:spcBef>
              <a:spcAft>
                <a:spcPts val="0"/>
              </a:spcAft>
              <a:buSzPts val="1300"/>
              <a:buNone/>
              <a:defRPr sz="1600"/>
            </a:lvl3pPr>
            <a:lvl4pPr lvl="3">
              <a:spcBef>
                <a:spcPts val="0"/>
              </a:spcBef>
              <a:spcAft>
                <a:spcPts val="0"/>
              </a:spcAft>
              <a:buSzPts val="1300"/>
              <a:buNone/>
              <a:defRPr sz="1600"/>
            </a:lvl4pPr>
            <a:lvl5pPr lvl="4">
              <a:spcBef>
                <a:spcPts val="0"/>
              </a:spcBef>
              <a:spcAft>
                <a:spcPts val="0"/>
              </a:spcAft>
              <a:buSzPts val="1300"/>
              <a:buNone/>
              <a:defRPr sz="1600"/>
            </a:lvl5pPr>
            <a:lvl6pPr lvl="5">
              <a:spcBef>
                <a:spcPts val="0"/>
              </a:spcBef>
              <a:spcAft>
                <a:spcPts val="0"/>
              </a:spcAft>
              <a:buSzPts val="1300"/>
              <a:buNone/>
              <a:defRPr sz="1600"/>
            </a:lvl6pPr>
            <a:lvl7pPr lvl="6">
              <a:spcBef>
                <a:spcPts val="0"/>
              </a:spcBef>
              <a:spcAft>
                <a:spcPts val="0"/>
              </a:spcAft>
              <a:buSzPts val="1300"/>
              <a:buNone/>
              <a:defRPr sz="1600"/>
            </a:lvl7pPr>
            <a:lvl8pPr lvl="7">
              <a:spcBef>
                <a:spcPts val="0"/>
              </a:spcBef>
              <a:spcAft>
                <a:spcPts val="0"/>
              </a:spcAft>
              <a:buSzPts val="1300"/>
              <a:buNone/>
              <a:defRPr sz="1600"/>
            </a:lvl8pPr>
            <a:lvl9pPr lvl="8">
              <a:spcBef>
                <a:spcPts val="0"/>
              </a:spcBef>
              <a:spcAft>
                <a:spcPts val="0"/>
              </a:spcAft>
              <a:buSzPts val="1300"/>
              <a:buNone/>
              <a:defRPr sz="1600"/>
            </a:lvl9pPr>
          </a:lstStyle>
          <a:p>
            <a:endParaRPr/>
          </a:p>
        </p:txBody>
      </p:sp>
      <p:sp>
        <p:nvSpPr>
          <p:cNvPr id="11" name="Google Shape;11;p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pic>
        <p:nvPicPr>
          <p:cNvPr id="12" name="Google Shape;12;p1"/>
          <p:cNvPicPr preferRelativeResize="0"/>
          <p:nvPr/>
        </p:nvPicPr>
        <p:blipFill rotWithShape="1">
          <a:blip r:embed="rId31">
            <a:alphaModFix/>
          </a:blip>
          <a:srcRect/>
          <a:stretch/>
        </p:blipFill>
        <p:spPr>
          <a:xfrm>
            <a:off x="8785436" y="6195464"/>
            <a:ext cx="683873" cy="260326"/>
          </a:xfrm>
          <a:prstGeom prst="rect">
            <a:avLst/>
          </a:prstGeom>
          <a:noFill/>
          <a:ln>
            <a:noFill/>
          </a:ln>
        </p:spPr>
      </p:pic>
      <p:sp>
        <p:nvSpPr>
          <p:cNvPr id="13" name="Google Shape;13;p1"/>
          <p:cNvSpPr txBox="1">
            <a:spLocks noGrp="1"/>
          </p:cNvSpPr>
          <p:nvPr>
            <p:ph type="body" idx="1"/>
          </p:nvPr>
        </p:nvSpPr>
        <p:spPr>
          <a:xfrm>
            <a:off x="359868" y="1916113"/>
            <a:ext cx="9183200" cy="396072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700"/>
              </a:spcBef>
              <a:spcAft>
                <a:spcPts val="0"/>
              </a:spcAft>
              <a:buClr>
                <a:schemeClr val="dk2"/>
              </a:buClr>
              <a:buSzPts val="1400"/>
              <a:buFont typeface="Arial"/>
              <a:buNone/>
              <a:defRPr sz="1400" b="0" i="0" u="none" strike="noStrike" cap="none">
                <a:solidFill>
                  <a:schemeClr val="dk2"/>
                </a:solidFill>
                <a:latin typeface="Open Sans Light"/>
                <a:ea typeface="Open Sans Light"/>
                <a:cs typeface="Open Sans Light"/>
                <a:sym typeface="Open Sans Light"/>
              </a:defRPr>
            </a:lvl1pPr>
            <a:lvl2pPr marL="914400" marR="0" lvl="1" indent="-228600" algn="l" rtl="0">
              <a:lnSpc>
                <a:spcPct val="100000"/>
              </a:lnSpc>
              <a:spcBef>
                <a:spcPts val="700"/>
              </a:spcBef>
              <a:spcAft>
                <a:spcPts val="0"/>
              </a:spcAft>
              <a:buClr>
                <a:schemeClr val="dk1"/>
              </a:buClr>
              <a:buSzPts val="1100"/>
              <a:buFont typeface="Open Sans Light"/>
              <a:buNone/>
              <a:defRPr sz="1100" b="0" i="0" u="none" strike="noStrike" cap="none">
                <a:solidFill>
                  <a:schemeClr val="dk1"/>
                </a:solidFill>
                <a:latin typeface="Open Sans Light"/>
                <a:ea typeface="Open Sans Light"/>
                <a:cs typeface="Open Sans Light"/>
                <a:sym typeface="Open Sans Light"/>
              </a:defRPr>
            </a:lvl2pPr>
            <a:lvl3pPr marL="1371600" marR="0" lvl="2" indent="-228600" algn="l" rtl="0">
              <a:lnSpc>
                <a:spcPct val="100000"/>
              </a:lnSpc>
              <a:spcBef>
                <a:spcPts val="800"/>
              </a:spcBef>
              <a:spcAft>
                <a:spcPts val="0"/>
              </a:spcAft>
              <a:buClr>
                <a:srgbClr val="C00000"/>
              </a:buClr>
              <a:buSzPts val="1100"/>
              <a:buFont typeface="Arial"/>
              <a:buNone/>
              <a:defRPr sz="1100" b="0" i="0" u="none" strike="noStrike" cap="none">
                <a:solidFill>
                  <a:schemeClr val="dk1"/>
                </a:solidFill>
                <a:latin typeface="Open Sans SemiBold"/>
                <a:ea typeface="Open Sans SemiBold"/>
                <a:cs typeface="Open Sans SemiBold"/>
                <a:sym typeface="Open Sans SemiBold"/>
              </a:defRPr>
            </a:lvl3pPr>
            <a:lvl4pPr marL="1828800" marR="0" lvl="3" indent="-298450" algn="l" rtl="0">
              <a:lnSpc>
                <a:spcPct val="100000"/>
              </a:lnSpc>
              <a:spcBef>
                <a:spcPts val="800"/>
              </a:spcBef>
              <a:spcAft>
                <a:spcPts val="0"/>
              </a:spcAft>
              <a:buClr>
                <a:srgbClr val="C00000"/>
              </a:buClr>
              <a:buSzPts val="1100"/>
              <a:buFont typeface="Arial"/>
              <a:buChar char="•"/>
              <a:defRPr sz="1100" b="0" i="0" u="none" strike="noStrike" cap="none">
                <a:solidFill>
                  <a:schemeClr val="dk1"/>
                </a:solidFill>
                <a:latin typeface="Open Sans Light"/>
                <a:ea typeface="Open Sans Light"/>
                <a:cs typeface="Open Sans Light"/>
                <a:sym typeface="Open Sans Light"/>
              </a:defRPr>
            </a:lvl4pPr>
            <a:lvl5pPr marL="2286000" marR="0" lvl="4" indent="-292100" algn="l" rtl="0">
              <a:lnSpc>
                <a:spcPct val="100000"/>
              </a:lnSpc>
              <a:spcBef>
                <a:spcPts val="500"/>
              </a:spcBef>
              <a:spcAft>
                <a:spcPts val="0"/>
              </a:spcAft>
              <a:buClr>
                <a:srgbClr val="C00000"/>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5pPr>
            <a:lvl6pPr marL="2743200" marR="0" lvl="5" indent="-311150" algn="l" rtl="0">
              <a:lnSpc>
                <a:spcPct val="90000"/>
              </a:lnSpc>
              <a:spcBef>
                <a:spcPts val="5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6pPr>
            <a:lvl7pPr marL="3200400" marR="0" lvl="6" indent="-292100" algn="l" rtl="0">
              <a:lnSpc>
                <a:spcPct val="90000"/>
              </a:lnSpc>
              <a:spcBef>
                <a:spcPts val="400"/>
              </a:spcBef>
              <a:spcAft>
                <a:spcPts val="0"/>
              </a:spcAft>
              <a:buClr>
                <a:schemeClr val="dk1"/>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7pPr>
            <a:lvl8pPr marL="3657600" marR="0" lvl="7"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8pPr>
            <a:lvl9pPr marL="4114800" marR="0" lvl="8"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1708189506"/>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1">
          <p15:clr>
            <a:srgbClr val="F26B43"/>
          </p15:clr>
        </p15:guide>
        <p15:guide id="2" pos="2710">
          <p15:clr>
            <a:srgbClr val="F26B43"/>
          </p15:clr>
        </p15:guide>
        <p15:guide id="3" pos="3050">
          <p15:clr>
            <a:srgbClr val="F26B43"/>
          </p15:clr>
        </p15:guide>
        <p15:guide id="4" pos="2046">
          <p15:clr>
            <a:srgbClr val="F26B43"/>
          </p15:clr>
        </p15:guide>
        <p15:guide id="5" pos="1877">
          <p15:clr>
            <a:srgbClr val="F26B43"/>
          </p15:clr>
        </p15:guide>
        <p15:guide id="6" pos="3866">
          <p15:clr>
            <a:srgbClr val="F26B43"/>
          </p15:clr>
        </p15:guide>
        <p15:guide id="7" pos="3714">
          <p15:clr>
            <a:srgbClr val="F26B43"/>
          </p15:clr>
        </p15:guide>
        <p15:guide id="8" pos="210">
          <p15:clr>
            <a:srgbClr val="F26B43"/>
          </p15:clr>
        </p15:guide>
        <p15:guide id="9" pos="5550">
          <p15:clr>
            <a:srgbClr val="F26B43"/>
          </p15:clr>
        </p15:guide>
        <p15:guide id="10" orient="horz" pos="798">
          <p15:clr>
            <a:srgbClr val="F26B43"/>
          </p15:clr>
        </p15:guide>
        <p15:guide id="11" orient="horz" pos="363">
          <p15:clr>
            <a:srgbClr val="F26B43"/>
          </p15:clr>
        </p15:guide>
        <p15:guide id="12" orient="horz" pos="1138">
          <p15:clr>
            <a:srgbClr val="F26B43"/>
          </p15:clr>
        </p15:guide>
        <p15:guide id="13" orient="horz" pos="3085">
          <p15:clr>
            <a:srgbClr val="F26B43"/>
          </p15:clr>
        </p15:guide>
        <p15:guide id="14" orient="horz" pos="3388">
          <p15:clr>
            <a:srgbClr val="F26B43"/>
          </p15:clr>
        </p15:guide>
        <p15:guide id="15" orient="horz" pos="3218">
          <p15:clr>
            <a:srgbClr val="F26B43"/>
          </p15:clr>
        </p15:guide>
        <p15:guide id="16" orient="horz" pos="648">
          <p15:clr>
            <a:srgbClr val="F26B43"/>
          </p15:clr>
        </p15:guide>
        <p15:guide id="17" orient="horz" pos="80">
          <p15:clr>
            <a:srgbClr val="F26B43"/>
          </p15:clr>
        </p15:guide>
        <p15:guide id="18" orient="horz" pos="1006">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www.mural.co/" TargetMode="External"/><Relationship Id="rId13" Type="http://schemas.openxmlformats.org/officeDocument/2006/relationships/hyperlink" Target="http://admocks.adparlor.com/#facebook/website_clicks/image" TargetMode="External"/><Relationship Id="rId18" Type="http://schemas.openxmlformats.org/officeDocument/2006/relationships/hyperlink" Target="https://www.adalo.com/" TargetMode="External"/><Relationship Id="rId3" Type="http://schemas.openxmlformats.org/officeDocument/2006/relationships/hyperlink" Target="http://www.squarespace.com/" TargetMode="External"/><Relationship Id="rId7" Type="http://schemas.openxmlformats.org/officeDocument/2006/relationships/hyperlink" Target="https://www.surveymonkey.com/" TargetMode="External"/><Relationship Id="rId12" Type="http://schemas.openxmlformats.org/officeDocument/2006/relationships/hyperlink" Target="https://undraw.co/illustrations" TargetMode="External"/><Relationship Id="rId17" Type="http://schemas.openxmlformats.org/officeDocument/2006/relationships/hyperlink" Target="https://www.hellopingpong.com/" TargetMode="External"/><Relationship Id="rId2" Type="http://schemas.openxmlformats.org/officeDocument/2006/relationships/notesSlide" Target="../notesSlides/notesSlide1.xml"/><Relationship Id="rId16" Type="http://schemas.openxmlformats.org/officeDocument/2006/relationships/hyperlink" Target="https://marvelapp.com/" TargetMode="External"/><Relationship Id="rId1" Type="http://schemas.openxmlformats.org/officeDocument/2006/relationships/slideLayout" Target="../slideLayouts/slideLayout19.xml"/><Relationship Id="rId6" Type="http://schemas.openxmlformats.org/officeDocument/2006/relationships/hyperlink" Target="https://mailchimp.com/" TargetMode="External"/><Relationship Id="rId11" Type="http://schemas.openxmlformats.org/officeDocument/2006/relationships/hyperlink" Target="https://usabilityhub.com/" TargetMode="External"/><Relationship Id="rId5" Type="http://schemas.openxmlformats.org/officeDocument/2006/relationships/hyperlink" Target="https://www.canva.com/" TargetMode="External"/><Relationship Id="rId15" Type="http://schemas.openxmlformats.org/officeDocument/2006/relationships/hyperlink" Target="https://ads.google.com/intl/en_gb/getstarted" TargetMode="External"/><Relationship Id="rId10" Type="http://schemas.openxmlformats.org/officeDocument/2006/relationships/hyperlink" Target="https://angelfishfieldwork.com/" TargetMode="External"/><Relationship Id="rId4" Type="http://schemas.openxmlformats.org/officeDocument/2006/relationships/hyperlink" Target="https://www.appearhere.co.uk/" TargetMode="External"/><Relationship Id="rId9" Type="http://schemas.openxmlformats.org/officeDocument/2006/relationships/hyperlink" Target="http://www.craggrossdawson.co.uk/" TargetMode="External"/><Relationship Id="rId14" Type="http://schemas.openxmlformats.org/officeDocument/2006/relationships/hyperlink" Target="https://www.facebook.com/business/tools/ads-manag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78"/>
        <p:cNvGrpSpPr/>
        <p:nvPr/>
      </p:nvGrpSpPr>
      <p:grpSpPr>
        <a:xfrm>
          <a:off x="0" y="0"/>
          <a:ext cx="0" cy="0"/>
          <a:chOff x="0" y="0"/>
          <a:chExt cx="0" cy="0"/>
        </a:xfrm>
      </p:grpSpPr>
      <p:graphicFrame>
        <p:nvGraphicFramePr>
          <p:cNvPr id="1779" name="Google Shape;1779;p197"/>
          <p:cNvGraphicFramePr/>
          <p:nvPr/>
        </p:nvGraphicFramePr>
        <p:xfrm>
          <a:off x="360371" y="2145765"/>
          <a:ext cx="7447754" cy="3831283"/>
        </p:xfrm>
        <a:graphic>
          <a:graphicData uri="http://schemas.openxmlformats.org/drawingml/2006/table">
            <a:tbl>
              <a:tblPr>
                <a:noFill/>
              </a:tblPr>
              <a:tblGrid>
                <a:gridCol w="3723877">
                  <a:extLst>
                    <a:ext uri="{9D8B030D-6E8A-4147-A177-3AD203B41FA5}">
                      <a16:colId xmlns:a16="http://schemas.microsoft.com/office/drawing/2014/main" val="20000"/>
                    </a:ext>
                  </a:extLst>
                </a:gridCol>
                <a:gridCol w="3723877">
                  <a:extLst>
                    <a:ext uri="{9D8B030D-6E8A-4147-A177-3AD203B41FA5}">
                      <a16:colId xmlns:a16="http://schemas.microsoft.com/office/drawing/2014/main" val="20001"/>
                    </a:ext>
                  </a:extLst>
                </a:gridCol>
              </a:tblGrid>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Building landing pages (for MMP’s)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3"/>
                        </a:rPr>
                        <a:t>Squarespace</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0"/>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Pop-up shops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4"/>
                        </a:rPr>
                        <a:t>Appear Here</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1"/>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DIY nicely designed mockups, posters &amp; leaflets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5"/>
                        </a:rPr>
                        <a:t>Canva</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2"/>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Email comms and templates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6"/>
                        </a:rPr>
                        <a:t>Mailchimp</a:t>
                      </a:r>
                      <a:r>
                        <a:rPr lang="en-GB" sz="1000">
                          <a:latin typeface="Open Sans Light"/>
                          <a:ea typeface="Open Sans Light"/>
                          <a:cs typeface="Open Sans Light"/>
                          <a:sym typeface="Open Sans Light"/>
                        </a:rPr>
                        <a:t> (integrates with Squarespace)</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3"/>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Build and recruit for surveys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7"/>
                        </a:rPr>
                        <a:t>Survey Monkey</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4"/>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Team collaboration</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8"/>
                        </a:rPr>
                        <a:t>Mural</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5"/>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Recruiting users for testing</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9"/>
                        </a:rPr>
                        <a:t>CRD</a:t>
                      </a:r>
                      <a:r>
                        <a:rPr lang="en-GB" sz="1000">
                          <a:latin typeface="Open Sans Light"/>
                          <a:ea typeface="Open Sans Light"/>
                          <a:cs typeface="Open Sans Light"/>
                          <a:sym typeface="Open Sans Light"/>
                        </a:rPr>
                        <a:t>, </a:t>
                      </a:r>
                      <a:r>
                        <a:rPr lang="en-GB" sz="1000" u="sng">
                          <a:solidFill>
                            <a:schemeClr val="hlink"/>
                          </a:solidFill>
                          <a:latin typeface="Open Sans Light"/>
                          <a:ea typeface="Open Sans Light"/>
                          <a:cs typeface="Open Sans Light"/>
                          <a:sym typeface="Open Sans Light"/>
                          <a:hlinkClick r:id="rId10"/>
                        </a:rPr>
                        <a:t>AngelFish</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6"/>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Testing ads, landing pages and creative</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1"/>
                        </a:rPr>
                        <a:t>Usability Hub</a:t>
                      </a:r>
                      <a:r>
                        <a:rPr lang="en-GB" sz="1000">
                          <a:latin typeface="Open Sans Light"/>
                          <a:ea typeface="Open Sans Light"/>
                          <a:cs typeface="Open Sans Light"/>
                          <a:sym typeface="Open Sans Light"/>
                        </a:rPr>
                        <a:t> (does recruitment too)</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7"/>
                  </a:ext>
                </a:extLst>
              </a:tr>
              <a:tr h="264117">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Free illustrations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2"/>
                        </a:rPr>
                        <a:t>Undraw</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8"/>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Free Facebook ad mockups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3"/>
                        </a:rPr>
                        <a:t>AdParlor</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09"/>
                  </a:ext>
                </a:extLst>
              </a:tr>
              <a:tr h="261029">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Advertising MMPs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4"/>
                        </a:rPr>
                        <a:t>Facebook Ad Manager</a:t>
                      </a:r>
                      <a:r>
                        <a:rPr lang="en-GB" sz="1000">
                          <a:latin typeface="Open Sans Light"/>
                          <a:ea typeface="Open Sans Light"/>
                          <a:cs typeface="Open Sans Light"/>
                          <a:sym typeface="Open Sans Light"/>
                        </a:rPr>
                        <a:t>, </a:t>
                      </a:r>
                      <a:r>
                        <a:rPr lang="en-GB" sz="1000" u="sng">
                          <a:solidFill>
                            <a:schemeClr val="hlink"/>
                          </a:solidFill>
                          <a:latin typeface="Open Sans Light"/>
                          <a:ea typeface="Open Sans Light"/>
                          <a:cs typeface="Open Sans Light"/>
                          <a:sym typeface="Open Sans Light"/>
                          <a:hlinkClick r:id="rId15"/>
                        </a:rPr>
                        <a:t>Google Adwords</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10"/>
                  </a:ext>
                </a:extLst>
              </a:tr>
              <a:tr h="407193">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Creating working digital prototypes (no tech skills required!)</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6"/>
                        </a:rPr>
                        <a:t>Marvel</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11"/>
                  </a:ext>
                </a:extLst>
              </a:tr>
              <a:tr h="264117">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Virtual user research interviews </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7"/>
                        </a:rPr>
                        <a:t>PingPong</a:t>
                      </a:r>
                      <a:r>
                        <a:rPr lang="en-GB" sz="1000">
                          <a:latin typeface="Open Sans Light"/>
                          <a:ea typeface="Open Sans Light"/>
                          <a:cs typeface="Open Sans Light"/>
                          <a:sym typeface="Open Sans Light"/>
                        </a:rPr>
                        <a:t> </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12"/>
                  </a:ext>
                </a:extLst>
              </a:tr>
              <a:tr h="264117">
                <a:tc>
                  <a:txBody>
                    <a:bodyPr/>
                    <a:lstStyle/>
                    <a:p>
                      <a:pPr marL="0" lvl="0" indent="0" algn="l" rtl="0">
                        <a:spcBef>
                          <a:spcPts val="0"/>
                        </a:spcBef>
                        <a:spcAft>
                          <a:spcPts val="0"/>
                        </a:spcAft>
                        <a:buNone/>
                      </a:pPr>
                      <a:r>
                        <a:rPr lang="en-GB" sz="1000">
                          <a:solidFill>
                            <a:schemeClr val="accent5"/>
                          </a:solidFill>
                          <a:latin typeface="Open Sans Medium"/>
                          <a:ea typeface="Open Sans Medium"/>
                          <a:cs typeface="Open Sans Medium"/>
                          <a:sym typeface="Open Sans Medium"/>
                        </a:rPr>
                        <a:t>No-code platforms to build web apps</a:t>
                      </a:r>
                      <a:endParaRPr sz="1000">
                        <a:solidFill>
                          <a:schemeClr val="accent5"/>
                        </a:solidFill>
                        <a:latin typeface="Open Sans Medium"/>
                        <a:ea typeface="Open Sans Medium"/>
                        <a:cs typeface="Open Sans Medium"/>
                        <a:sym typeface="Open Sans Medium"/>
                      </a:endParaRPr>
                    </a:p>
                  </a:txBody>
                  <a:tcPr marL="99044" marR="99044" marT="55006" marB="55006"/>
                </a:tc>
                <a:tc>
                  <a:txBody>
                    <a:bodyPr/>
                    <a:lstStyle/>
                    <a:p>
                      <a:pPr marL="0" lvl="0" indent="0" algn="l" rtl="0">
                        <a:spcBef>
                          <a:spcPts val="0"/>
                        </a:spcBef>
                        <a:spcAft>
                          <a:spcPts val="0"/>
                        </a:spcAft>
                        <a:buNone/>
                      </a:pPr>
                      <a:r>
                        <a:rPr lang="en-GB" sz="1000" u="sng">
                          <a:solidFill>
                            <a:schemeClr val="hlink"/>
                          </a:solidFill>
                          <a:latin typeface="Open Sans Light"/>
                          <a:ea typeface="Open Sans Light"/>
                          <a:cs typeface="Open Sans Light"/>
                          <a:sym typeface="Open Sans Light"/>
                          <a:hlinkClick r:id="rId18"/>
                        </a:rPr>
                        <a:t>Adalo</a:t>
                      </a:r>
                      <a:r>
                        <a:rPr lang="en-GB" sz="1000">
                          <a:latin typeface="Open Sans Light"/>
                          <a:ea typeface="Open Sans Light"/>
                          <a:cs typeface="Open Sans Light"/>
                          <a:sym typeface="Open Sans Light"/>
                        </a:rPr>
                        <a:t> </a:t>
                      </a:r>
                      <a:endParaRPr sz="1000">
                        <a:latin typeface="Open Sans Light"/>
                        <a:ea typeface="Open Sans Light"/>
                        <a:cs typeface="Open Sans Light"/>
                        <a:sym typeface="Open Sans Light"/>
                      </a:endParaRPr>
                    </a:p>
                  </a:txBody>
                  <a:tcPr marL="99044" marR="99044" marT="55006" marB="55006"/>
                </a:tc>
                <a:extLst>
                  <a:ext uri="{0D108BD9-81ED-4DB2-BD59-A6C34878D82A}">
                    <a16:rowId xmlns:a16="http://schemas.microsoft.com/office/drawing/2014/main" val="10013"/>
                  </a:ext>
                </a:extLst>
              </a:tr>
            </a:tbl>
          </a:graphicData>
        </a:graphic>
      </p:graphicFrame>
      <p:sp>
        <p:nvSpPr>
          <p:cNvPr id="1780" name="Google Shape;1780;p197"/>
          <p:cNvSpPr txBox="1"/>
          <p:nvPr/>
        </p:nvSpPr>
        <p:spPr>
          <a:xfrm>
            <a:off x="268721" y="1446960"/>
            <a:ext cx="9084725" cy="543400"/>
          </a:xfrm>
          <a:prstGeom prst="rect">
            <a:avLst/>
          </a:prstGeom>
          <a:noFill/>
          <a:ln>
            <a:noFill/>
          </a:ln>
        </p:spPr>
        <p:txBody>
          <a:bodyPr spcFirstLastPara="1" wrap="square" lIns="99044" tIns="99044" rIns="99044" bIns="99044" anchor="t" anchorCtr="0">
            <a:noAutofit/>
          </a:bodyPr>
          <a:lstStyle/>
          <a:p>
            <a:pPr defTabSz="990570">
              <a:buClr>
                <a:srgbClr val="000000"/>
              </a:buClr>
            </a:pPr>
            <a:r>
              <a:rPr lang="en-GB" sz="1083" kern="0">
                <a:solidFill>
                  <a:srgbClr val="000000"/>
                </a:solidFill>
                <a:latin typeface="Open Sans Light"/>
                <a:ea typeface="Open Sans Light"/>
                <a:cs typeface="Open Sans Light"/>
                <a:sym typeface="Open Sans Light"/>
              </a:rPr>
              <a:t>You don’t always need to rely on internal processes or complex systems to deliver a newly tested idea or optimisation. Think about what other platforms or suppliers you can use to make things easier and quicker to build, deliver and collect feedback on an ongoing basis.</a:t>
            </a:r>
            <a:endParaRPr sz="1083" kern="0">
              <a:solidFill>
                <a:srgbClr val="000000"/>
              </a:solidFill>
              <a:latin typeface="Open Sans Light"/>
              <a:ea typeface="Open Sans Light"/>
              <a:cs typeface="Open Sans Light"/>
              <a:sym typeface="Open Sans Light"/>
            </a:endParaRPr>
          </a:p>
        </p:txBody>
      </p:sp>
      <p:sp>
        <p:nvSpPr>
          <p:cNvPr id="1781" name="Google Shape;1781;p197"/>
          <p:cNvSpPr txBox="1">
            <a:spLocks noGrp="1"/>
          </p:cNvSpPr>
          <p:nvPr>
            <p:ph type="title"/>
          </p:nvPr>
        </p:nvSpPr>
        <p:spPr>
          <a:xfrm>
            <a:off x="359868" y="958233"/>
            <a:ext cx="9183200" cy="488800"/>
          </a:xfrm>
          <a:prstGeom prst="rect">
            <a:avLst/>
          </a:prstGeom>
        </p:spPr>
        <p:txBody>
          <a:bodyPr spcFirstLastPara="1" wrap="square" lIns="0" tIns="0" rIns="0" bIns="0" anchor="t" anchorCtr="0">
            <a:noAutofit/>
          </a:bodyPr>
          <a:lstStyle/>
          <a:p>
            <a:pPr>
              <a:lnSpc>
                <a:spcPct val="110000"/>
              </a:lnSpc>
              <a:spcBef>
                <a:spcPts val="758"/>
              </a:spcBef>
            </a:pPr>
            <a:r>
              <a:rPr lang="en-GB" sz="1625" b="1" dirty="0">
                <a:solidFill>
                  <a:schemeClr val="bg2"/>
                </a:solidFill>
                <a:latin typeface="Open Sans"/>
                <a:ea typeface="Open Sans"/>
                <a:cs typeface="Open Sans"/>
                <a:sym typeface="Open Sans"/>
              </a:rPr>
              <a:t>Useful 3rd Party Platforms and Suppliers</a:t>
            </a:r>
            <a:endParaRPr sz="1625" b="1" dirty="0">
              <a:solidFill>
                <a:schemeClr val="bg2"/>
              </a:solidFill>
              <a:latin typeface="Open Sans"/>
              <a:ea typeface="Open Sans"/>
              <a:cs typeface="Open Sans"/>
              <a:sym typeface="Open Sans"/>
            </a:endParaRPr>
          </a:p>
          <a:p>
            <a:pPr>
              <a:spcBef>
                <a:spcPts val="758"/>
              </a:spcBef>
            </a:pPr>
            <a:endParaRPr sz="1625" b="1" dirty="0">
              <a:solidFill>
                <a:srgbClr val="666666"/>
              </a:solidFill>
              <a:latin typeface="Open Sans"/>
              <a:ea typeface="Open Sans"/>
              <a:cs typeface="Open Sans"/>
              <a:sym typeface="Open Sans"/>
            </a:endParaRPr>
          </a:p>
        </p:txBody>
      </p:sp>
      <p:sp>
        <p:nvSpPr>
          <p:cNvPr id="1782" name="Google Shape;1782;p197"/>
          <p:cNvSpPr txBox="1">
            <a:spLocks noGrp="1"/>
          </p:cNvSpPr>
          <p:nvPr>
            <p:ph type="sldNum" idx="12"/>
          </p:nvPr>
        </p:nvSpPr>
        <p:spPr>
          <a:xfrm>
            <a:off x="9440921" y="6289555"/>
            <a:ext cx="465075" cy="234975"/>
          </a:xfrm>
          <a:prstGeom prst="rect">
            <a:avLst/>
          </a:prstGeom>
        </p:spPr>
        <p:txBody>
          <a:bodyPr spcFirstLastPara="1" wrap="square" lIns="0" tIns="0" rIns="71879" bIns="0" anchor="ctr" anchorCtr="0">
            <a:noAutofit/>
          </a:bodyPr>
          <a:lstStyle/>
          <a:p>
            <a:pPr defTabSz="990570">
              <a:buClr>
                <a:srgbClr val="000000"/>
              </a:buClr>
            </a:pPr>
            <a:fld id="{00000000-1234-1234-1234-123412341234}" type="slidenum">
              <a:rPr lang="en-GB" kern="0"/>
              <a:pPr defTabSz="990570">
                <a:buClr>
                  <a:srgbClr val="000000"/>
                </a:buClr>
              </a:pPr>
              <a:t>1</a:t>
            </a:fld>
            <a:endParaRPr kern="0"/>
          </a:p>
        </p:txBody>
      </p:sp>
    </p:spTree>
    <p:extLst>
      <p:ext uri="{BB962C8B-B14F-4D97-AF65-F5344CB8AC3E}">
        <p14:creationId xmlns:p14="http://schemas.microsoft.com/office/powerpoint/2010/main" val="304801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I colours">
      <a:dk1>
        <a:srgbClr val="0D0D0D"/>
      </a:dk1>
      <a:lt1>
        <a:srgbClr val="FFFFFF"/>
      </a:lt1>
      <a:dk2>
        <a:srgbClr val="C00000"/>
      </a:dk2>
      <a:lt2>
        <a:srgbClr val="E7E6E6"/>
      </a:lt2>
      <a:accent1>
        <a:srgbClr val="0D0D0D"/>
      </a:accent1>
      <a:accent2>
        <a:srgbClr val="009FE3"/>
      </a:accent2>
      <a:accent3>
        <a:srgbClr val="C5D300"/>
      </a:accent3>
      <a:accent4>
        <a:srgbClr val="EA5B0C"/>
      </a:accent4>
      <a:accent5>
        <a:srgbClr val="669999"/>
      </a:accent5>
      <a:accent6>
        <a:srgbClr val="004D9D"/>
      </a:accent6>
      <a:hlink>
        <a:srgbClr val="0D0D0D"/>
      </a:hlink>
      <a:folHlink>
        <a:srgbClr val="86868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TotalTime>
  <Words>157</Words>
  <Application>Microsoft Macintosh PowerPoint</Application>
  <PresentationFormat>A4 Paper (210x297 mm)</PresentationFormat>
  <Paragraphs>31</Paragraphs>
  <Slides>1</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vt:i4>
      </vt:variant>
    </vt:vector>
  </HeadingPairs>
  <TitlesOfParts>
    <vt:vector size="10" baseType="lpstr">
      <vt:lpstr>Arial</vt:lpstr>
      <vt:lpstr>Calibri</vt:lpstr>
      <vt:lpstr>Calibri Light</vt:lpstr>
      <vt:lpstr>Open Sans</vt:lpstr>
      <vt:lpstr>Open Sans Light</vt:lpstr>
      <vt:lpstr>Open Sans Medium</vt:lpstr>
      <vt:lpstr>Open Sans SemiBold</vt:lpstr>
      <vt:lpstr>Office Theme</vt:lpstr>
      <vt:lpstr>1_Office Theme</vt:lpstr>
      <vt:lpstr>Useful 3rd Party Platforms and Suppliers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current user journey look like?</dc:title>
  <dc:creator>Microsoft Office User</dc:creator>
  <cp:lastModifiedBy>Microsoft Office User</cp:lastModifiedBy>
  <cp:revision>32</cp:revision>
  <dcterms:created xsi:type="dcterms:W3CDTF">2021-11-29T17:06:39Z</dcterms:created>
  <dcterms:modified xsi:type="dcterms:W3CDTF">2021-12-07T12:44:57Z</dcterms:modified>
</cp:coreProperties>
</file>