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2" r:id="rId2"/>
  </p:sldMasterIdLst>
  <p:notesMasterIdLst>
    <p:notesMasterId r:id="rId4"/>
  </p:notesMasterIdLst>
  <p:sldIdLst>
    <p:sldId id="289" r:id="rId3"/>
  </p:sldIdLst>
  <p:sldSz cx="9906000" cy="6858000" type="A4"/>
  <p:notesSz cx="6858000" cy="9144000"/>
  <p:defaultTextStyle>
    <a:defPPr>
      <a:defRPr lang="en-US"/>
    </a:defPPr>
    <a:lvl1pPr marL="0" algn="l" defTabSz="804668" rtl="0" eaLnBrk="1" latinLnBrk="0" hangingPunct="1">
      <a:defRPr sz="1584" kern="1200">
        <a:solidFill>
          <a:schemeClr val="tx1"/>
        </a:solidFill>
        <a:latin typeface="+mn-lt"/>
        <a:ea typeface="+mn-ea"/>
        <a:cs typeface="+mn-cs"/>
      </a:defRPr>
    </a:lvl1pPr>
    <a:lvl2pPr marL="402334" algn="l" defTabSz="804668" rtl="0" eaLnBrk="1" latinLnBrk="0" hangingPunct="1">
      <a:defRPr sz="1584" kern="1200">
        <a:solidFill>
          <a:schemeClr val="tx1"/>
        </a:solidFill>
        <a:latin typeface="+mn-lt"/>
        <a:ea typeface="+mn-ea"/>
        <a:cs typeface="+mn-cs"/>
      </a:defRPr>
    </a:lvl2pPr>
    <a:lvl3pPr marL="804668" algn="l" defTabSz="804668" rtl="0" eaLnBrk="1" latinLnBrk="0" hangingPunct="1">
      <a:defRPr sz="1584" kern="1200">
        <a:solidFill>
          <a:schemeClr val="tx1"/>
        </a:solidFill>
        <a:latin typeface="+mn-lt"/>
        <a:ea typeface="+mn-ea"/>
        <a:cs typeface="+mn-cs"/>
      </a:defRPr>
    </a:lvl3pPr>
    <a:lvl4pPr marL="1207003" algn="l" defTabSz="804668" rtl="0" eaLnBrk="1" latinLnBrk="0" hangingPunct="1">
      <a:defRPr sz="1584" kern="1200">
        <a:solidFill>
          <a:schemeClr val="tx1"/>
        </a:solidFill>
        <a:latin typeface="+mn-lt"/>
        <a:ea typeface="+mn-ea"/>
        <a:cs typeface="+mn-cs"/>
      </a:defRPr>
    </a:lvl4pPr>
    <a:lvl5pPr marL="1609337" algn="l" defTabSz="804668" rtl="0" eaLnBrk="1" latinLnBrk="0" hangingPunct="1">
      <a:defRPr sz="1584" kern="1200">
        <a:solidFill>
          <a:schemeClr val="tx1"/>
        </a:solidFill>
        <a:latin typeface="+mn-lt"/>
        <a:ea typeface="+mn-ea"/>
        <a:cs typeface="+mn-cs"/>
      </a:defRPr>
    </a:lvl5pPr>
    <a:lvl6pPr marL="2011671" algn="l" defTabSz="804668" rtl="0" eaLnBrk="1" latinLnBrk="0" hangingPunct="1">
      <a:defRPr sz="1584" kern="1200">
        <a:solidFill>
          <a:schemeClr val="tx1"/>
        </a:solidFill>
        <a:latin typeface="+mn-lt"/>
        <a:ea typeface="+mn-ea"/>
        <a:cs typeface="+mn-cs"/>
      </a:defRPr>
    </a:lvl6pPr>
    <a:lvl7pPr marL="2414005" algn="l" defTabSz="804668" rtl="0" eaLnBrk="1" latinLnBrk="0" hangingPunct="1">
      <a:defRPr sz="1584" kern="1200">
        <a:solidFill>
          <a:schemeClr val="tx1"/>
        </a:solidFill>
        <a:latin typeface="+mn-lt"/>
        <a:ea typeface="+mn-ea"/>
        <a:cs typeface="+mn-cs"/>
      </a:defRPr>
    </a:lvl7pPr>
    <a:lvl8pPr marL="2816339" algn="l" defTabSz="804668" rtl="0" eaLnBrk="1" latinLnBrk="0" hangingPunct="1">
      <a:defRPr sz="1584" kern="1200">
        <a:solidFill>
          <a:schemeClr val="tx1"/>
        </a:solidFill>
        <a:latin typeface="+mn-lt"/>
        <a:ea typeface="+mn-ea"/>
        <a:cs typeface="+mn-cs"/>
      </a:defRPr>
    </a:lvl8pPr>
    <a:lvl9pPr marL="3218673" algn="l" defTabSz="804668" rtl="0" eaLnBrk="1" latinLnBrk="0" hangingPunct="1">
      <a:defRPr sz="1584"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752"/>
    <p:restoredTop sz="94669"/>
  </p:normalViewPr>
  <p:slideViewPr>
    <p:cSldViewPr snapToGrid="0" snapToObjects="1">
      <p:cViewPr varScale="1">
        <p:scale>
          <a:sx n="88" d="100"/>
          <a:sy n="88" d="100"/>
        </p:scale>
        <p:origin x="76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62224F-4733-E548-93E3-AF0D68064229}" type="datetimeFigureOut">
              <a:rPr lang="en-US" smtClean="0"/>
              <a:t>12/7/21</a:t>
            </a:fld>
            <a:endParaRPr lang="en-US"/>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722CA0-7CDC-274A-853E-9E6C72D301BA}" type="slidenum">
              <a:rPr lang="en-US" smtClean="0"/>
              <a:t>‹#›</a:t>
            </a:fld>
            <a:endParaRPr lang="en-US"/>
          </a:p>
        </p:txBody>
      </p:sp>
    </p:spTree>
    <p:extLst>
      <p:ext uri="{BB962C8B-B14F-4D97-AF65-F5344CB8AC3E}">
        <p14:creationId xmlns:p14="http://schemas.microsoft.com/office/powerpoint/2010/main" val="3264949660"/>
      </p:ext>
    </p:extLst>
  </p:cSld>
  <p:clrMap bg1="lt1" tx1="dk1" bg2="lt2" tx2="dk2" accent1="accent1" accent2="accent2" accent3="accent3" accent4="accent4" accent5="accent5" accent6="accent6" hlink="hlink" folHlink="folHlink"/>
  <p:notesStyle>
    <a:lvl1pPr marL="0" algn="l" defTabSz="804668" rtl="0" eaLnBrk="1" latinLnBrk="0" hangingPunct="1">
      <a:defRPr sz="1056" kern="1200">
        <a:solidFill>
          <a:schemeClr val="tx1"/>
        </a:solidFill>
        <a:latin typeface="+mn-lt"/>
        <a:ea typeface="+mn-ea"/>
        <a:cs typeface="+mn-cs"/>
      </a:defRPr>
    </a:lvl1pPr>
    <a:lvl2pPr marL="402334" algn="l" defTabSz="804668" rtl="0" eaLnBrk="1" latinLnBrk="0" hangingPunct="1">
      <a:defRPr sz="1056" kern="1200">
        <a:solidFill>
          <a:schemeClr val="tx1"/>
        </a:solidFill>
        <a:latin typeface="+mn-lt"/>
        <a:ea typeface="+mn-ea"/>
        <a:cs typeface="+mn-cs"/>
      </a:defRPr>
    </a:lvl2pPr>
    <a:lvl3pPr marL="804668" algn="l" defTabSz="804668" rtl="0" eaLnBrk="1" latinLnBrk="0" hangingPunct="1">
      <a:defRPr sz="1056" kern="1200">
        <a:solidFill>
          <a:schemeClr val="tx1"/>
        </a:solidFill>
        <a:latin typeface="+mn-lt"/>
        <a:ea typeface="+mn-ea"/>
        <a:cs typeface="+mn-cs"/>
      </a:defRPr>
    </a:lvl3pPr>
    <a:lvl4pPr marL="1207003" algn="l" defTabSz="804668" rtl="0" eaLnBrk="1" latinLnBrk="0" hangingPunct="1">
      <a:defRPr sz="1056" kern="1200">
        <a:solidFill>
          <a:schemeClr val="tx1"/>
        </a:solidFill>
        <a:latin typeface="+mn-lt"/>
        <a:ea typeface="+mn-ea"/>
        <a:cs typeface="+mn-cs"/>
      </a:defRPr>
    </a:lvl4pPr>
    <a:lvl5pPr marL="1609337" algn="l" defTabSz="804668" rtl="0" eaLnBrk="1" latinLnBrk="0" hangingPunct="1">
      <a:defRPr sz="1056" kern="1200">
        <a:solidFill>
          <a:schemeClr val="tx1"/>
        </a:solidFill>
        <a:latin typeface="+mn-lt"/>
        <a:ea typeface="+mn-ea"/>
        <a:cs typeface="+mn-cs"/>
      </a:defRPr>
    </a:lvl5pPr>
    <a:lvl6pPr marL="2011671" algn="l" defTabSz="804668" rtl="0" eaLnBrk="1" latinLnBrk="0" hangingPunct="1">
      <a:defRPr sz="1056" kern="1200">
        <a:solidFill>
          <a:schemeClr val="tx1"/>
        </a:solidFill>
        <a:latin typeface="+mn-lt"/>
        <a:ea typeface="+mn-ea"/>
        <a:cs typeface="+mn-cs"/>
      </a:defRPr>
    </a:lvl6pPr>
    <a:lvl7pPr marL="2414005" algn="l" defTabSz="804668" rtl="0" eaLnBrk="1" latinLnBrk="0" hangingPunct="1">
      <a:defRPr sz="1056" kern="1200">
        <a:solidFill>
          <a:schemeClr val="tx1"/>
        </a:solidFill>
        <a:latin typeface="+mn-lt"/>
        <a:ea typeface="+mn-ea"/>
        <a:cs typeface="+mn-cs"/>
      </a:defRPr>
    </a:lvl7pPr>
    <a:lvl8pPr marL="2816339" algn="l" defTabSz="804668" rtl="0" eaLnBrk="1" latinLnBrk="0" hangingPunct="1">
      <a:defRPr sz="1056" kern="1200">
        <a:solidFill>
          <a:schemeClr val="tx1"/>
        </a:solidFill>
        <a:latin typeface="+mn-lt"/>
        <a:ea typeface="+mn-ea"/>
        <a:cs typeface="+mn-cs"/>
      </a:defRPr>
    </a:lvl8pPr>
    <a:lvl9pPr marL="3218673" algn="l" defTabSz="804668" rtl="0" eaLnBrk="1" latinLnBrk="0" hangingPunct="1">
      <a:defRPr sz="105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1"/>
        <p:cNvGrpSpPr/>
        <p:nvPr/>
      </p:nvGrpSpPr>
      <p:grpSpPr>
        <a:xfrm>
          <a:off x="0" y="0"/>
          <a:ext cx="0" cy="0"/>
          <a:chOff x="0" y="0"/>
          <a:chExt cx="0" cy="0"/>
        </a:xfrm>
      </p:grpSpPr>
      <p:sp>
        <p:nvSpPr>
          <p:cNvPr id="1672" name="Google Shape;1672;gf9333d719d_0_5532:notes"/>
          <p:cNvSpPr>
            <a:spLocks noGrp="1" noRot="1" noChangeAspect="1"/>
          </p:cNvSpPr>
          <p:nvPr>
            <p:ph type="sldImg" idx="2"/>
          </p:nvPr>
        </p:nvSpPr>
        <p:spPr>
          <a:xfrm>
            <a:off x="960438" y="1143000"/>
            <a:ext cx="4937125"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3" name="Google Shape;1673;gf9333d719d_0_553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74" name="Google Shape;1674;gf9333d719d_0_553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3128060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2363"/>
            <a:ext cx="7429500" cy="2387600"/>
          </a:xfrm>
        </p:spPr>
        <p:txBody>
          <a:bodyPr anchor="b"/>
          <a:lstStyle>
            <a:lvl1pPr algn="ctr">
              <a:defRPr sz="4875"/>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1950"/>
            </a:lvl1pPr>
            <a:lvl2pPr marL="371464" indent="0" algn="ctr">
              <a:buNone/>
              <a:defRPr sz="1625"/>
            </a:lvl2pPr>
            <a:lvl3pPr marL="742927" indent="0" algn="ctr">
              <a:buNone/>
              <a:defRPr sz="1462"/>
            </a:lvl3pPr>
            <a:lvl4pPr marL="1114391" indent="0" algn="ctr">
              <a:buNone/>
              <a:defRPr sz="1300"/>
            </a:lvl4pPr>
            <a:lvl5pPr marL="1485854" indent="0" algn="ctr">
              <a:buNone/>
              <a:defRPr sz="1300"/>
            </a:lvl5pPr>
            <a:lvl6pPr marL="1857318" indent="0" algn="ctr">
              <a:buNone/>
              <a:defRPr sz="1300"/>
            </a:lvl6pPr>
            <a:lvl7pPr marL="2228781" indent="0" algn="ctr">
              <a:buNone/>
              <a:defRPr sz="1300"/>
            </a:lvl7pPr>
            <a:lvl8pPr marL="2600245" indent="0" algn="ctr">
              <a:buNone/>
              <a:defRPr sz="1300"/>
            </a:lvl8pPr>
            <a:lvl9pPr marL="2971709" indent="0" algn="ctr">
              <a:buNone/>
              <a:defRPr sz="13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936315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1076590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1526815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le (with image)">
  <p:cSld name="Title (with image)">
    <p:spTree>
      <p:nvGrpSpPr>
        <p:cNvPr id="1" name="Shape 472"/>
        <p:cNvGrpSpPr/>
        <p:nvPr/>
      </p:nvGrpSpPr>
      <p:grpSpPr>
        <a:xfrm>
          <a:off x="0" y="0"/>
          <a:ext cx="0" cy="0"/>
          <a:chOff x="0" y="0"/>
          <a:chExt cx="0" cy="0"/>
        </a:xfrm>
      </p:grpSpPr>
      <p:sp>
        <p:nvSpPr>
          <p:cNvPr id="473" name="Google Shape;473;p71"/>
          <p:cNvSpPr>
            <a:spLocks noGrp="1"/>
          </p:cNvSpPr>
          <p:nvPr>
            <p:ph type="pic" idx="2"/>
          </p:nvPr>
        </p:nvSpPr>
        <p:spPr>
          <a:xfrm>
            <a:off x="1" y="0"/>
            <a:ext cx="9906000" cy="6858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474" name="Google Shape;474;p71"/>
          <p:cNvSpPr>
            <a:spLocks noGrp="1"/>
          </p:cNvSpPr>
          <p:nvPr>
            <p:ph type="pic" idx="3"/>
          </p:nvPr>
        </p:nvSpPr>
        <p:spPr>
          <a:xfrm>
            <a:off x="4291313" y="1601933"/>
            <a:ext cx="1457300" cy="841680"/>
          </a:xfrm>
          <a:prstGeom prst="rect">
            <a:avLst/>
          </a:prstGeom>
          <a:noFill/>
          <a:ln w="9525" cap="flat" cmpd="sng">
            <a:solidFill>
              <a:srgbClr val="D8D8D8"/>
            </a:solidFill>
            <a:prstDash val="solid"/>
            <a:round/>
            <a:headEnd type="none" w="sm" len="sm"/>
            <a:tailEnd type="none" w="sm" len="sm"/>
          </a:ln>
        </p:spPr>
        <p:txBody>
          <a:bodyPr spcFirstLastPara="1" wrap="square" lIns="0" tIns="0" rIns="0" bIns="0" anchor="ctr" anchorCtr="0">
            <a:noAutofit/>
          </a:bodyPr>
          <a:lstStyle>
            <a:lvl1pPr marR="0" lvl="0" algn="ctr" rtl="0">
              <a:lnSpc>
                <a:spcPct val="110000"/>
              </a:lnSpc>
              <a:spcBef>
                <a:spcPts val="650"/>
              </a:spcBef>
              <a:spcAft>
                <a:spcPts val="0"/>
              </a:spcAft>
              <a:buClr>
                <a:schemeClr val="dk1"/>
              </a:buClr>
              <a:buSzPts val="800"/>
              <a:buFont typeface="Arial"/>
              <a:buNone/>
              <a:defRPr sz="867" b="0" i="0" u="none" strike="noStrike" cap="none">
                <a:solidFill>
                  <a:schemeClr val="dk1"/>
                </a:solidFill>
                <a:latin typeface="Open Sans Light"/>
                <a:ea typeface="Open Sans Light"/>
                <a:cs typeface="Open Sans Light"/>
                <a:sym typeface="Open Sans Light"/>
              </a:defRPr>
            </a:lvl1pPr>
            <a:lvl2pPr marR="0" lvl="1" algn="l" rtl="0">
              <a:lnSpc>
                <a:spcPct val="100000"/>
              </a:lnSpc>
              <a:spcBef>
                <a:spcPts val="650"/>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pic>
        <p:nvPicPr>
          <p:cNvPr id="475" name="Google Shape;475;p71"/>
          <p:cNvPicPr preferRelativeResize="0"/>
          <p:nvPr/>
        </p:nvPicPr>
        <p:blipFill rotWithShape="1">
          <a:blip r:embed="rId2">
            <a:alphaModFix/>
          </a:blip>
          <a:srcRect/>
          <a:stretch/>
        </p:blipFill>
        <p:spPr>
          <a:xfrm>
            <a:off x="4291863" y="4671014"/>
            <a:ext cx="1175640" cy="447524"/>
          </a:xfrm>
          <a:prstGeom prst="rect">
            <a:avLst/>
          </a:prstGeom>
          <a:noFill/>
          <a:ln>
            <a:noFill/>
          </a:ln>
        </p:spPr>
      </p:pic>
      <p:sp>
        <p:nvSpPr>
          <p:cNvPr id="476" name="Google Shape;476;p71"/>
          <p:cNvSpPr txBox="1">
            <a:spLocks noGrp="1"/>
          </p:cNvSpPr>
          <p:nvPr>
            <p:ph type="title"/>
          </p:nvPr>
        </p:nvSpPr>
        <p:spPr>
          <a:xfrm>
            <a:off x="359868" y="2492375"/>
            <a:ext cx="9186450" cy="1364040"/>
          </a:xfrm>
          <a:prstGeom prst="rect">
            <a:avLst/>
          </a:prstGeom>
          <a:noFill/>
          <a:ln>
            <a:noFill/>
          </a:ln>
        </p:spPr>
        <p:txBody>
          <a:bodyPr spcFirstLastPara="1" wrap="square" lIns="0" tIns="0" rIns="0" bIns="0" anchor="ctr" anchorCtr="0">
            <a:noAutofit/>
          </a:bodyPr>
          <a:lstStyle>
            <a:lvl1pPr marR="0" lvl="0" algn="ctr" rtl="0">
              <a:lnSpc>
                <a:spcPct val="90000"/>
              </a:lnSpc>
              <a:spcBef>
                <a:spcPts val="0"/>
              </a:spcBef>
              <a:spcAft>
                <a:spcPts val="0"/>
              </a:spcAft>
              <a:buClr>
                <a:schemeClr val="dk1"/>
              </a:buClr>
              <a:buSzPts val="3600"/>
              <a:buFont typeface="Open Sans SemiBold"/>
              <a:buNone/>
              <a:defRPr sz="3900" b="1">
                <a:solidFill>
                  <a:schemeClr val="dk1"/>
                </a:solidFill>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477" name="Google Shape;477;p71"/>
          <p:cNvSpPr txBox="1">
            <a:spLocks noGrp="1"/>
          </p:cNvSpPr>
          <p:nvPr>
            <p:ph type="body" idx="1"/>
          </p:nvPr>
        </p:nvSpPr>
        <p:spPr>
          <a:xfrm>
            <a:off x="1366562" y="4024816"/>
            <a:ext cx="7176000" cy="478080"/>
          </a:xfrm>
          <a:prstGeom prst="rect">
            <a:avLst/>
          </a:prstGeom>
          <a:noFill/>
          <a:ln>
            <a:noFill/>
          </a:ln>
        </p:spPr>
        <p:txBody>
          <a:bodyPr spcFirstLastPara="1" wrap="square" lIns="0" tIns="0" rIns="0" bIns="0" anchor="t" anchorCtr="0">
            <a:noAutofit/>
          </a:bodyPr>
          <a:lstStyle>
            <a:lvl1pPr marL="495285" marR="0" lvl="0" indent="-247642" algn="ctr" rtl="0">
              <a:lnSpc>
                <a:spcPct val="110000"/>
              </a:lnSpc>
              <a:spcBef>
                <a:spcPts val="650"/>
              </a:spcBef>
              <a:spcAft>
                <a:spcPts val="0"/>
              </a:spcAft>
              <a:buClr>
                <a:schemeClr val="dk2"/>
              </a:buClr>
              <a:buSzPts val="1300"/>
              <a:buNone/>
              <a:defRPr sz="1408" cap="none"/>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15702080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478"/>
        <p:cNvGrpSpPr/>
        <p:nvPr/>
      </p:nvGrpSpPr>
      <p:grpSpPr>
        <a:xfrm>
          <a:off x="0" y="0"/>
          <a:ext cx="0" cy="0"/>
          <a:chOff x="0" y="0"/>
          <a:chExt cx="0" cy="0"/>
        </a:xfrm>
      </p:grpSpPr>
      <p:sp>
        <p:nvSpPr>
          <p:cNvPr id="479" name="Google Shape;479;p72"/>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480" name="Google Shape;480;p72"/>
          <p:cNvSpPr txBox="1">
            <a:spLocks noGrp="1"/>
          </p:cNvSpPr>
          <p:nvPr>
            <p:ph type="body" idx="1"/>
          </p:nvPr>
        </p:nvSpPr>
        <p:spPr>
          <a:xfrm>
            <a:off x="359868" y="1916113"/>
            <a:ext cx="9182875"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481" name="Google Shape;481;p72"/>
          <p:cNvSpPr txBox="1">
            <a:spLocks noGrp="1"/>
          </p:cNvSpPr>
          <p:nvPr>
            <p:ph type="dt" idx="10"/>
          </p:nvPr>
        </p:nvSpPr>
        <p:spPr>
          <a:xfrm>
            <a:off x="0" y="0"/>
            <a:ext cx="3000075" cy="2999880"/>
          </a:xfrm>
          <a:prstGeom prst="rect">
            <a:avLst/>
          </a:prstGeom>
          <a:noFill/>
          <a:ln>
            <a:noFill/>
          </a:ln>
        </p:spPr>
        <p:txBody>
          <a:bodyPr spcFirstLastPara="1" wrap="square" lIns="81650" tIns="40825" rIns="81650" bIns="40825" anchor="t" anchorCtr="0">
            <a:noAutofit/>
          </a:bodyPr>
          <a:lstStyle>
            <a:lvl1pPr marR="0" lvl="0"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1pPr>
            <a:lvl2pPr marR="0" lvl="1"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2pPr>
            <a:lvl3pPr marR="0" lvl="2"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3pPr>
            <a:lvl4pPr marR="0" lvl="3"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4pPr>
            <a:lvl5pPr marR="0" lvl="4"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5pPr>
            <a:lvl6pPr marR="0" lvl="5"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6pPr>
            <a:lvl7pPr marR="0" lvl="6"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7pPr>
            <a:lvl8pPr marR="0" lvl="7"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8pPr>
            <a:lvl9pPr marR="0" lvl="8"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9pPr>
          </a:lstStyle>
          <a:p>
            <a:endParaRPr/>
          </a:p>
        </p:txBody>
      </p:sp>
      <p:sp>
        <p:nvSpPr>
          <p:cNvPr id="482" name="Google Shape;482;p72"/>
          <p:cNvSpPr txBox="1">
            <a:spLocks noGrp="1"/>
          </p:cNvSpPr>
          <p:nvPr>
            <p:ph type="ftr" idx="11"/>
          </p:nvPr>
        </p:nvSpPr>
        <p:spPr>
          <a:xfrm>
            <a:off x="0" y="0"/>
            <a:ext cx="3000075" cy="2999880"/>
          </a:xfrm>
          <a:prstGeom prst="rect">
            <a:avLst/>
          </a:prstGeom>
          <a:noFill/>
          <a:ln>
            <a:noFill/>
          </a:ln>
        </p:spPr>
        <p:txBody>
          <a:bodyPr spcFirstLastPara="1" wrap="square" lIns="81650" tIns="40825" rIns="81650" bIns="40825" anchor="t" anchorCtr="0">
            <a:noAutofit/>
          </a:bodyPr>
          <a:lstStyle>
            <a:lvl1pPr marR="0" lvl="0"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1pPr>
            <a:lvl2pPr marR="0" lvl="1"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2pPr>
            <a:lvl3pPr marR="0" lvl="2"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3pPr>
            <a:lvl4pPr marR="0" lvl="3"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4pPr>
            <a:lvl5pPr marR="0" lvl="4"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5pPr>
            <a:lvl6pPr marR="0" lvl="5"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6pPr>
            <a:lvl7pPr marR="0" lvl="6"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7pPr>
            <a:lvl8pPr marR="0" lvl="7"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8pPr>
            <a:lvl9pPr marR="0" lvl="8"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9pPr>
          </a:lstStyle>
          <a:p>
            <a:endParaRPr/>
          </a:p>
        </p:txBody>
      </p:sp>
      <p:sp>
        <p:nvSpPr>
          <p:cNvPr id="483" name="Google Shape;483;p72"/>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29438187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3 boxes v3">
  <p:cSld name="3 boxes v3">
    <p:spTree>
      <p:nvGrpSpPr>
        <p:cNvPr id="1" name="Shape 484"/>
        <p:cNvGrpSpPr/>
        <p:nvPr/>
      </p:nvGrpSpPr>
      <p:grpSpPr>
        <a:xfrm>
          <a:off x="0" y="0"/>
          <a:ext cx="0" cy="0"/>
          <a:chOff x="0" y="0"/>
          <a:chExt cx="0" cy="0"/>
        </a:xfrm>
      </p:grpSpPr>
      <p:sp>
        <p:nvSpPr>
          <p:cNvPr id="485" name="Google Shape;485;p73"/>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486" name="Google Shape;486;p73"/>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487" name="Google Shape;487;p73"/>
          <p:cNvSpPr txBox="1">
            <a:spLocks noGrp="1"/>
          </p:cNvSpPr>
          <p:nvPr>
            <p:ph type="body" idx="1"/>
          </p:nvPr>
        </p:nvSpPr>
        <p:spPr>
          <a:xfrm>
            <a:off x="360363" y="3116263"/>
            <a:ext cx="2863900" cy="301320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488" name="Google Shape;488;p73"/>
          <p:cNvSpPr txBox="1">
            <a:spLocks noGrp="1"/>
          </p:cNvSpPr>
          <p:nvPr>
            <p:ph type="body" idx="2"/>
          </p:nvPr>
        </p:nvSpPr>
        <p:spPr>
          <a:xfrm>
            <a:off x="3522663" y="3116263"/>
            <a:ext cx="2863900" cy="301320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489" name="Google Shape;489;p73"/>
          <p:cNvSpPr txBox="1">
            <a:spLocks noGrp="1"/>
          </p:cNvSpPr>
          <p:nvPr>
            <p:ph type="body" idx="3"/>
          </p:nvPr>
        </p:nvSpPr>
        <p:spPr>
          <a:xfrm>
            <a:off x="6648450" y="3116263"/>
            <a:ext cx="2863900" cy="301320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490" name="Google Shape;490;p73"/>
          <p:cNvSpPr txBox="1">
            <a:spLocks noGrp="1"/>
          </p:cNvSpPr>
          <p:nvPr>
            <p:ph type="body" idx="4"/>
          </p:nvPr>
        </p:nvSpPr>
        <p:spPr>
          <a:xfrm>
            <a:off x="360363" y="1916113"/>
            <a:ext cx="2863900" cy="9111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491" name="Google Shape;491;p73"/>
          <p:cNvSpPr txBox="1">
            <a:spLocks noGrp="1"/>
          </p:cNvSpPr>
          <p:nvPr>
            <p:ph type="body" idx="5"/>
          </p:nvPr>
        </p:nvSpPr>
        <p:spPr>
          <a:xfrm>
            <a:off x="3522663" y="1916113"/>
            <a:ext cx="2863900" cy="9111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492" name="Google Shape;492;p73"/>
          <p:cNvSpPr txBox="1">
            <a:spLocks noGrp="1"/>
          </p:cNvSpPr>
          <p:nvPr>
            <p:ph type="body" idx="6"/>
          </p:nvPr>
        </p:nvSpPr>
        <p:spPr>
          <a:xfrm>
            <a:off x="6648450" y="1916113"/>
            <a:ext cx="2894450" cy="9111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31956276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matchingName="Title (blank)">
  <p:cSld name="Title (blank)">
    <p:spTree>
      <p:nvGrpSpPr>
        <p:cNvPr id="1" name="Shape 493"/>
        <p:cNvGrpSpPr/>
        <p:nvPr/>
      </p:nvGrpSpPr>
      <p:grpSpPr>
        <a:xfrm>
          <a:off x="0" y="0"/>
          <a:ext cx="0" cy="0"/>
          <a:chOff x="0" y="0"/>
          <a:chExt cx="0" cy="0"/>
        </a:xfrm>
      </p:grpSpPr>
      <p:sp>
        <p:nvSpPr>
          <p:cNvPr id="494" name="Google Shape;494;p74"/>
          <p:cNvSpPr txBox="1">
            <a:spLocks noGrp="1"/>
          </p:cNvSpPr>
          <p:nvPr>
            <p:ph type="title"/>
          </p:nvPr>
        </p:nvSpPr>
        <p:spPr>
          <a:xfrm>
            <a:off x="359868" y="2492375"/>
            <a:ext cx="9186450" cy="1364040"/>
          </a:xfrm>
          <a:prstGeom prst="rect">
            <a:avLst/>
          </a:prstGeom>
          <a:noFill/>
          <a:ln>
            <a:noFill/>
          </a:ln>
        </p:spPr>
        <p:txBody>
          <a:bodyPr spcFirstLastPara="1" wrap="square" lIns="0" tIns="0" rIns="0" bIns="0" anchor="ctr" anchorCtr="0">
            <a:noAutofit/>
          </a:bodyPr>
          <a:lstStyle>
            <a:lvl1pPr marR="0" lvl="0" algn="ctr" rtl="0">
              <a:lnSpc>
                <a:spcPct val="90000"/>
              </a:lnSpc>
              <a:spcBef>
                <a:spcPts val="0"/>
              </a:spcBef>
              <a:spcAft>
                <a:spcPts val="0"/>
              </a:spcAft>
              <a:buClr>
                <a:schemeClr val="dk1"/>
              </a:buClr>
              <a:buSzPts val="3600"/>
              <a:buFont typeface="Open Sans SemiBold"/>
              <a:buNone/>
              <a:defRPr sz="3900" b="1">
                <a:solidFill>
                  <a:schemeClr val="dk1"/>
                </a:solidFill>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495" name="Google Shape;495;p74"/>
          <p:cNvSpPr txBox="1">
            <a:spLocks noGrp="1"/>
          </p:cNvSpPr>
          <p:nvPr>
            <p:ph type="body" idx="1"/>
          </p:nvPr>
        </p:nvSpPr>
        <p:spPr>
          <a:xfrm>
            <a:off x="1366562" y="4024816"/>
            <a:ext cx="7176000" cy="478080"/>
          </a:xfrm>
          <a:prstGeom prst="rect">
            <a:avLst/>
          </a:prstGeom>
          <a:noFill/>
          <a:ln>
            <a:noFill/>
          </a:ln>
        </p:spPr>
        <p:txBody>
          <a:bodyPr spcFirstLastPara="1" wrap="square" lIns="0" tIns="0" rIns="0" bIns="0" anchor="t" anchorCtr="0">
            <a:noAutofit/>
          </a:bodyPr>
          <a:lstStyle>
            <a:lvl1pPr marL="495285" marR="0" lvl="0" indent="-247642" algn="ctr" rtl="0">
              <a:lnSpc>
                <a:spcPct val="110000"/>
              </a:lnSpc>
              <a:spcBef>
                <a:spcPts val="650"/>
              </a:spcBef>
              <a:spcAft>
                <a:spcPts val="0"/>
              </a:spcAft>
              <a:buClr>
                <a:schemeClr val="dk2"/>
              </a:buClr>
              <a:buSzPts val="1300"/>
              <a:buNone/>
              <a:defRPr sz="1408" cap="none"/>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496" name="Google Shape;496;p74"/>
          <p:cNvSpPr>
            <a:spLocks noGrp="1"/>
          </p:cNvSpPr>
          <p:nvPr>
            <p:ph type="pic" idx="2"/>
          </p:nvPr>
        </p:nvSpPr>
        <p:spPr>
          <a:xfrm>
            <a:off x="4291313" y="1601933"/>
            <a:ext cx="1457300" cy="841680"/>
          </a:xfrm>
          <a:prstGeom prst="rect">
            <a:avLst/>
          </a:prstGeom>
          <a:noFill/>
          <a:ln w="9525" cap="flat" cmpd="sng">
            <a:solidFill>
              <a:srgbClr val="D8D8D8"/>
            </a:solidFill>
            <a:prstDash val="solid"/>
            <a:round/>
            <a:headEnd type="none" w="sm" len="sm"/>
            <a:tailEnd type="none" w="sm" len="sm"/>
          </a:ln>
        </p:spPr>
        <p:txBody>
          <a:bodyPr spcFirstLastPara="1" wrap="square" lIns="0" tIns="0" rIns="0" bIns="0" anchor="ctr" anchorCtr="0">
            <a:noAutofit/>
          </a:bodyPr>
          <a:lstStyle>
            <a:lvl1pPr marR="0" lvl="0" algn="ctr" rtl="0">
              <a:lnSpc>
                <a:spcPct val="110000"/>
              </a:lnSpc>
              <a:spcBef>
                <a:spcPts val="650"/>
              </a:spcBef>
              <a:spcAft>
                <a:spcPts val="0"/>
              </a:spcAft>
              <a:buClr>
                <a:schemeClr val="dk1"/>
              </a:buClr>
              <a:buSzPts val="800"/>
              <a:buFont typeface="Arial"/>
              <a:buNone/>
              <a:defRPr sz="867" b="0" i="0" u="none" strike="noStrike" cap="none">
                <a:solidFill>
                  <a:schemeClr val="dk1"/>
                </a:solidFill>
                <a:latin typeface="Open Sans Light"/>
                <a:ea typeface="Open Sans Light"/>
                <a:cs typeface="Open Sans Light"/>
                <a:sym typeface="Open Sans Light"/>
              </a:defRPr>
            </a:lvl1pPr>
            <a:lvl2pPr marR="0" lvl="1" algn="l" rtl="0">
              <a:lnSpc>
                <a:spcPct val="100000"/>
              </a:lnSpc>
              <a:spcBef>
                <a:spcPts val="650"/>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pic>
        <p:nvPicPr>
          <p:cNvPr id="497" name="Google Shape;497;p74"/>
          <p:cNvPicPr preferRelativeResize="0"/>
          <p:nvPr/>
        </p:nvPicPr>
        <p:blipFill rotWithShape="1">
          <a:blip r:embed="rId2">
            <a:alphaModFix/>
          </a:blip>
          <a:srcRect/>
          <a:stretch/>
        </p:blipFill>
        <p:spPr>
          <a:xfrm>
            <a:off x="4292485" y="4671227"/>
            <a:ext cx="1175079" cy="447311"/>
          </a:xfrm>
          <a:prstGeom prst="rect">
            <a:avLst/>
          </a:prstGeom>
          <a:noFill/>
          <a:ln>
            <a:noFill/>
          </a:ln>
        </p:spPr>
      </p:pic>
    </p:spTree>
    <p:extLst>
      <p:ext uri="{BB962C8B-B14F-4D97-AF65-F5344CB8AC3E}">
        <p14:creationId xmlns:p14="http://schemas.microsoft.com/office/powerpoint/2010/main" val="26950990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Divider">
  <p:cSld name="Divider">
    <p:spTree>
      <p:nvGrpSpPr>
        <p:cNvPr id="1" name="Shape 498"/>
        <p:cNvGrpSpPr/>
        <p:nvPr/>
      </p:nvGrpSpPr>
      <p:grpSpPr>
        <a:xfrm>
          <a:off x="0" y="0"/>
          <a:ext cx="0" cy="0"/>
          <a:chOff x="0" y="0"/>
          <a:chExt cx="0" cy="0"/>
        </a:xfrm>
      </p:grpSpPr>
      <p:sp>
        <p:nvSpPr>
          <p:cNvPr id="499" name="Google Shape;499;p75"/>
          <p:cNvSpPr>
            <a:spLocks noGrp="1"/>
          </p:cNvSpPr>
          <p:nvPr>
            <p:ph type="pic" idx="2"/>
          </p:nvPr>
        </p:nvSpPr>
        <p:spPr>
          <a:xfrm>
            <a:off x="1" y="1"/>
            <a:ext cx="4953000" cy="6858000"/>
          </a:xfrm>
          <a:prstGeom prst="rect">
            <a:avLst/>
          </a:prstGeom>
          <a:solidFill>
            <a:srgbClr val="E5E5E5"/>
          </a:solid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500" name="Google Shape;500;p75"/>
          <p:cNvSpPr txBox="1">
            <a:spLocks noGrp="1"/>
          </p:cNvSpPr>
          <p:nvPr>
            <p:ph type="title"/>
          </p:nvPr>
        </p:nvSpPr>
        <p:spPr>
          <a:xfrm>
            <a:off x="5245796" y="2112072"/>
            <a:ext cx="4297150" cy="1316880"/>
          </a:xfrm>
          <a:prstGeom prst="rect">
            <a:avLst/>
          </a:prstGeom>
          <a:noFill/>
          <a:ln>
            <a:noFill/>
          </a:ln>
        </p:spPr>
        <p:txBody>
          <a:bodyPr spcFirstLastPara="1" wrap="square" lIns="0" tIns="0" rIns="0" bIns="0" anchor="b" anchorCtr="0">
            <a:noAutofit/>
          </a:bodyPr>
          <a:lstStyle>
            <a:lvl1pPr marR="0" lvl="0" algn="l" rtl="0">
              <a:lnSpc>
                <a:spcPct val="90000"/>
              </a:lnSpc>
              <a:spcBef>
                <a:spcPts val="0"/>
              </a:spcBef>
              <a:spcAft>
                <a:spcPts val="0"/>
              </a:spcAft>
              <a:buClr>
                <a:schemeClr val="dk2"/>
              </a:buClr>
              <a:buSzPts val="2900"/>
              <a:buFont typeface="Open Sans SemiBold"/>
              <a:buNone/>
              <a:defRPr sz="3142"/>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01" name="Google Shape;501;p75"/>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02" name="Google Shape;502;p75"/>
          <p:cNvSpPr txBox="1">
            <a:spLocks noGrp="1"/>
          </p:cNvSpPr>
          <p:nvPr>
            <p:ph type="body" idx="1"/>
          </p:nvPr>
        </p:nvSpPr>
        <p:spPr>
          <a:xfrm>
            <a:off x="5245100" y="3613150"/>
            <a:ext cx="4300400" cy="251604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4994049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503"/>
        <p:cNvGrpSpPr/>
        <p:nvPr/>
      </p:nvGrpSpPr>
      <p:grpSpPr>
        <a:xfrm>
          <a:off x="0" y="0"/>
          <a:ext cx="0" cy="0"/>
          <a:chOff x="0" y="0"/>
          <a:chExt cx="0" cy="0"/>
        </a:xfrm>
      </p:grpSpPr>
      <p:sp>
        <p:nvSpPr>
          <p:cNvPr id="504" name="Google Shape;504;p76"/>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05" name="Google Shape;505;p76"/>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Tree>
    <p:extLst>
      <p:ext uri="{BB962C8B-B14F-4D97-AF65-F5344CB8AC3E}">
        <p14:creationId xmlns:p14="http://schemas.microsoft.com/office/powerpoint/2010/main" val="12719079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v2">
  <p:cSld name="Title only v2">
    <p:spTree>
      <p:nvGrpSpPr>
        <p:cNvPr id="1" name="Shape 506"/>
        <p:cNvGrpSpPr/>
        <p:nvPr/>
      </p:nvGrpSpPr>
      <p:grpSpPr>
        <a:xfrm>
          <a:off x="0" y="0"/>
          <a:ext cx="0" cy="0"/>
          <a:chOff x="0" y="0"/>
          <a:chExt cx="0" cy="0"/>
        </a:xfrm>
      </p:grpSpPr>
      <p:sp>
        <p:nvSpPr>
          <p:cNvPr id="507" name="Google Shape;507;p77"/>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08" name="Google Shape;508;p77"/>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09" name="Google Shape;509;p77"/>
          <p:cNvSpPr txBox="1">
            <a:spLocks noGrp="1"/>
          </p:cNvSpPr>
          <p:nvPr>
            <p:ph type="body" idx="1"/>
          </p:nvPr>
        </p:nvSpPr>
        <p:spPr>
          <a:xfrm>
            <a:off x="359868" y="1540013"/>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sz="1517"/>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3377317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1 box">
  <p:cSld name="1 box">
    <p:spTree>
      <p:nvGrpSpPr>
        <p:cNvPr id="1" name="Shape 510"/>
        <p:cNvGrpSpPr/>
        <p:nvPr/>
      </p:nvGrpSpPr>
      <p:grpSpPr>
        <a:xfrm>
          <a:off x="0" y="0"/>
          <a:ext cx="0" cy="0"/>
          <a:chOff x="0" y="0"/>
          <a:chExt cx="0" cy="0"/>
        </a:xfrm>
      </p:grpSpPr>
      <p:sp>
        <p:nvSpPr>
          <p:cNvPr id="511" name="Google Shape;511;p78"/>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12" name="Google Shape;512;p78"/>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13" name="Google Shape;513;p78"/>
          <p:cNvSpPr txBox="1">
            <a:spLocks noGrp="1"/>
          </p:cNvSpPr>
          <p:nvPr>
            <p:ph type="body" idx="1"/>
          </p:nvPr>
        </p:nvSpPr>
        <p:spPr>
          <a:xfrm>
            <a:off x="359868" y="1532484"/>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sz="1517"/>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14" name="Google Shape;514;p78"/>
          <p:cNvSpPr txBox="1">
            <a:spLocks noGrp="1"/>
          </p:cNvSpPr>
          <p:nvPr>
            <p:ph type="body" idx="2"/>
          </p:nvPr>
        </p:nvSpPr>
        <p:spPr>
          <a:xfrm>
            <a:off x="360363" y="2168525"/>
            <a:ext cx="9185475"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3916963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6059226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1 box v2">
  <p:cSld name="1 box v2">
    <p:spTree>
      <p:nvGrpSpPr>
        <p:cNvPr id="1" name="Shape 515"/>
        <p:cNvGrpSpPr/>
        <p:nvPr/>
      </p:nvGrpSpPr>
      <p:grpSpPr>
        <a:xfrm>
          <a:off x="0" y="0"/>
          <a:ext cx="0" cy="0"/>
          <a:chOff x="0" y="0"/>
          <a:chExt cx="0" cy="0"/>
        </a:xfrm>
      </p:grpSpPr>
      <p:sp>
        <p:nvSpPr>
          <p:cNvPr id="516" name="Google Shape;516;p79"/>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17" name="Google Shape;517;p79"/>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18" name="Google Shape;518;p79"/>
          <p:cNvSpPr txBox="1">
            <a:spLocks noGrp="1"/>
          </p:cNvSpPr>
          <p:nvPr>
            <p:ph type="body" idx="1"/>
          </p:nvPr>
        </p:nvSpPr>
        <p:spPr>
          <a:xfrm>
            <a:off x="360363" y="1916113"/>
            <a:ext cx="9182225"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15073299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1 box with image">
  <p:cSld name="1 box with image">
    <p:spTree>
      <p:nvGrpSpPr>
        <p:cNvPr id="1" name="Shape 519"/>
        <p:cNvGrpSpPr/>
        <p:nvPr/>
      </p:nvGrpSpPr>
      <p:grpSpPr>
        <a:xfrm>
          <a:off x="0" y="0"/>
          <a:ext cx="0" cy="0"/>
          <a:chOff x="0" y="0"/>
          <a:chExt cx="0" cy="0"/>
        </a:xfrm>
      </p:grpSpPr>
      <p:sp>
        <p:nvSpPr>
          <p:cNvPr id="520" name="Google Shape;520;p80"/>
          <p:cNvSpPr>
            <a:spLocks noGrp="1"/>
          </p:cNvSpPr>
          <p:nvPr>
            <p:ph type="pic" idx="2"/>
          </p:nvPr>
        </p:nvSpPr>
        <p:spPr>
          <a:xfrm>
            <a:off x="4953002" y="0"/>
            <a:ext cx="4953000" cy="6858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521" name="Google Shape;521;p80"/>
          <p:cNvSpPr txBox="1">
            <a:spLocks noGrp="1"/>
          </p:cNvSpPr>
          <p:nvPr>
            <p:ph type="title"/>
          </p:nvPr>
        </p:nvSpPr>
        <p:spPr>
          <a:xfrm>
            <a:off x="359868" y="692150"/>
            <a:ext cx="4301050" cy="111600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22" name="Google Shape;522;p80"/>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23" name="Google Shape;523;p80"/>
          <p:cNvSpPr txBox="1">
            <a:spLocks noGrp="1"/>
          </p:cNvSpPr>
          <p:nvPr>
            <p:ph type="body" idx="1"/>
          </p:nvPr>
        </p:nvSpPr>
        <p:spPr>
          <a:xfrm>
            <a:off x="360363" y="1916113"/>
            <a:ext cx="4300400" cy="4537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7967373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2 boxes">
  <p:cSld name="2 boxes">
    <p:spTree>
      <p:nvGrpSpPr>
        <p:cNvPr id="1" name="Shape 524"/>
        <p:cNvGrpSpPr/>
        <p:nvPr/>
      </p:nvGrpSpPr>
      <p:grpSpPr>
        <a:xfrm>
          <a:off x="0" y="0"/>
          <a:ext cx="0" cy="0"/>
          <a:chOff x="0" y="0"/>
          <a:chExt cx="0" cy="0"/>
        </a:xfrm>
      </p:grpSpPr>
      <p:sp>
        <p:nvSpPr>
          <p:cNvPr id="525" name="Google Shape;525;p81"/>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26" name="Google Shape;526;p81"/>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27" name="Google Shape;527;p81"/>
          <p:cNvSpPr txBox="1">
            <a:spLocks noGrp="1"/>
          </p:cNvSpPr>
          <p:nvPr>
            <p:ph type="body" idx="1"/>
          </p:nvPr>
        </p:nvSpPr>
        <p:spPr>
          <a:xfrm>
            <a:off x="359379" y="1520825"/>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28" name="Google Shape;528;p81"/>
          <p:cNvSpPr txBox="1">
            <a:spLocks noGrp="1"/>
          </p:cNvSpPr>
          <p:nvPr>
            <p:ph type="body" idx="2"/>
          </p:nvPr>
        </p:nvSpPr>
        <p:spPr>
          <a:xfrm>
            <a:off x="358775" y="2168525"/>
            <a:ext cx="4302025"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29" name="Google Shape;529;p81"/>
          <p:cNvSpPr txBox="1">
            <a:spLocks noGrp="1"/>
          </p:cNvSpPr>
          <p:nvPr>
            <p:ph type="body" idx="3"/>
          </p:nvPr>
        </p:nvSpPr>
        <p:spPr>
          <a:xfrm>
            <a:off x="5245100" y="2168525"/>
            <a:ext cx="429585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18825103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2 boxes v2">
  <p:cSld name="2 boxes v2">
    <p:spTree>
      <p:nvGrpSpPr>
        <p:cNvPr id="1" name="Shape 530"/>
        <p:cNvGrpSpPr/>
        <p:nvPr/>
      </p:nvGrpSpPr>
      <p:grpSpPr>
        <a:xfrm>
          <a:off x="0" y="0"/>
          <a:ext cx="0" cy="0"/>
          <a:chOff x="0" y="0"/>
          <a:chExt cx="0" cy="0"/>
        </a:xfrm>
      </p:grpSpPr>
      <p:sp>
        <p:nvSpPr>
          <p:cNvPr id="531" name="Google Shape;531;p82"/>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32" name="Google Shape;532;p82"/>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33" name="Google Shape;533;p82"/>
          <p:cNvSpPr txBox="1">
            <a:spLocks noGrp="1"/>
          </p:cNvSpPr>
          <p:nvPr>
            <p:ph type="body" idx="1"/>
          </p:nvPr>
        </p:nvSpPr>
        <p:spPr>
          <a:xfrm>
            <a:off x="360363" y="1916113"/>
            <a:ext cx="430040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34" name="Google Shape;534;p82"/>
          <p:cNvSpPr txBox="1">
            <a:spLocks noGrp="1"/>
          </p:cNvSpPr>
          <p:nvPr>
            <p:ph type="body" idx="2"/>
          </p:nvPr>
        </p:nvSpPr>
        <p:spPr>
          <a:xfrm>
            <a:off x="5245100" y="1916113"/>
            <a:ext cx="430040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69860289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2 boxes v3">
  <p:cSld name="2 boxes v3">
    <p:spTree>
      <p:nvGrpSpPr>
        <p:cNvPr id="1" name="Shape 535"/>
        <p:cNvGrpSpPr/>
        <p:nvPr/>
      </p:nvGrpSpPr>
      <p:grpSpPr>
        <a:xfrm>
          <a:off x="0" y="0"/>
          <a:ext cx="0" cy="0"/>
          <a:chOff x="0" y="0"/>
          <a:chExt cx="0" cy="0"/>
        </a:xfrm>
      </p:grpSpPr>
      <p:sp>
        <p:nvSpPr>
          <p:cNvPr id="536" name="Google Shape;536;p83"/>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37" name="Google Shape;537;p83"/>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38" name="Google Shape;538;p83"/>
          <p:cNvSpPr txBox="1">
            <a:spLocks noGrp="1"/>
          </p:cNvSpPr>
          <p:nvPr>
            <p:ph type="body" idx="1"/>
          </p:nvPr>
        </p:nvSpPr>
        <p:spPr>
          <a:xfrm>
            <a:off x="360363" y="1520825"/>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39" name="Google Shape;539;p83"/>
          <p:cNvSpPr txBox="1">
            <a:spLocks noGrp="1"/>
          </p:cNvSpPr>
          <p:nvPr>
            <p:ph type="body" idx="2"/>
          </p:nvPr>
        </p:nvSpPr>
        <p:spPr>
          <a:xfrm>
            <a:off x="360363" y="2168525"/>
            <a:ext cx="286715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40" name="Google Shape;540;p83"/>
          <p:cNvSpPr txBox="1">
            <a:spLocks noGrp="1"/>
          </p:cNvSpPr>
          <p:nvPr>
            <p:ph type="body" idx="3"/>
          </p:nvPr>
        </p:nvSpPr>
        <p:spPr>
          <a:xfrm>
            <a:off x="3519488" y="2168525"/>
            <a:ext cx="602615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9037001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2 boxes v4">
  <p:cSld name="2 boxes v4">
    <p:spTree>
      <p:nvGrpSpPr>
        <p:cNvPr id="1" name="Shape 541"/>
        <p:cNvGrpSpPr/>
        <p:nvPr/>
      </p:nvGrpSpPr>
      <p:grpSpPr>
        <a:xfrm>
          <a:off x="0" y="0"/>
          <a:ext cx="0" cy="0"/>
          <a:chOff x="0" y="0"/>
          <a:chExt cx="0" cy="0"/>
        </a:xfrm>
      </p:grpSpPr>
      <p:sp>
        <p:nvSpPr>
          <p:cNvPr id="542" name="Google Shape;542;p84"/>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43" name="Google Shape;543;p84"/>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44" name="Google Shape;544;p84"/>
          <p:cNvSpPr txBox="1">
            <a:spLocks noGrp="1"/>
          </p:cNvSpPr>
          <p:nvPr>
            <p:ph type="body" idx="1"/>
          </p:nvPr>
        </p:nvSpPr>
        <p:spPr>
          <a:xfrm>
            <a:off x="360363" y="1916113"/>
            <a:ext cx="286715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45" name="Google Shape;545;p84"/>
          <p:cNvSpPr txBox="1">
            <a:spLocks noGrp="1"/>
          </p:cNvSpPr>
          <p:nvPr>
            <p:ph type="body" idx="2"/>
          </p:nvPr>
        </p:nvSpPr>
        <p:spPr>
          <a:xfrm>
            <a:off x="3519488" y="1916113"/>
            <a:ext cx="602615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45654536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2 boxes with image">
  <p:cSld name="2 boxes with image">
    <p:spTree>
      <p:nvGrpSpPr>
        <p:cNvPr id="1" name="Shape 546"/>
        <p:cNvGrpSpPr/>
        <p:nvPr/>
      </p:nvGrpSpPr>
      <p:grpSpPr>
        <a:xfrm>
          <a:off x="0" y="0"/>
          <a:ext cx="0" cy="0"/>
          <a:chOff x="0" y="0"/>
          <a:chExt cx="0" cy="0"/>
        </a:xfrm>
      </p:grpSpPr>
      <p:sp>
        <p:nvSpPr>
          <p:cNvPr id="547" name="Google Shape;547;p85"/>
          <p:cNvSpPr txBox="1">
            <a:spLocks noGrp="1"/>
          </p:cNvSpPr>
          <p:nvPr>
            <p:ph type="title"/>
          </p:nvPr>
        </p:nvSpPr>
        <p:spPr>
          <a:xfrm>
            <a:off x="359868" y="692150"/>
            <a:ext cx="6027450"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48" name="Google Shape;548;p85"/>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49" name="Google Shape;549;p85"/>
          <p:cNvSpPr>
            <a:spLocks noGrp="1"/>
          </p:cNvSpPr>
          <p:nvPr>
            <p:ph type="pic" idx="2"/>
          </p:nvPr>
        </p:nvSpPr>
        <p:spPr>
          <a:xfrm>
            <a:off x="6648450" y="0"/>
            <a:ext cx="3257800" cy="6858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550" name="Google Shape;550;p85"/>
          <p:cNvSpPr txBox="1">
            <a:spLocks noGrp="1"/>
          </p:cNvSpPr>
          <p:nvPr>
            <p:ph type="body" idx="1"/>
          </p:nvPr>
        </p:nvSpPr>
        <p:spPr>
          <a:xfrm>
            <a:off x="360363" y="1520825"/>
            <a:ext cx="6027450"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51" name="Google Shape;551;p85"/>
          <p:cNvSpPr txBox="1">
            <a:spLocks noGrp="1"/>
          </p:cNvSpPr>
          <p:nvPr>
            <p:ph type="body" idx="3"/>
          </p:nvPr>
        </p:nvSpPr>
        <p:spPr>
          <a:xfrm>
            <a:off x="360363" y="2168525"/>
            <a:ext cx="2867150" cy="4284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52" name="Google Shape;552;p85"/>
          <p:cNvSpPr txBox="1">
            <a:spLocks noGrp="1"/>
          </p:cNvSpPr>
          <p:nvPr>
            <p:ph type="body" idx="4"/>
          </p:nvPr>
        </p:nvSpPr>
        <p:spPr>
          <a:xfrm>
            <a:off x="3519488" y="2168525"/>
            <a:ext cx="2868450" cy="4284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156801429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3 boxes">
  <p:cSld name="3 boxes">
    <p:spTree>
      <p:nvGrpSpPr>
        <p:cNvPr id="1" name="Shape 553"/>
        <p:cNvGrpSpPr/>
        <p:nvPr/>
      </p:nvGrpSpPr>
      <p:grpSpPr>
        <a:xfrm>
          <a:off x="0" y="0"/>
          <a:ext cx="0" cy="0"/>
          <a:chOff x="0" y="0"/>
          <a:chExt cx="0" cy="0"/>
        </a:xfrm>
      </p:grpSpPr>
      <p:sp>
        <p:nvSpPr>
          <p:cNvPr id="554" name="Google Shape;554;p86"/>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55" name="Google Shape;555;p86"/>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56" name="Google Shape;556;p86"/>
          <p:cNvSpPr txBox="1">
            <a:spLocks noGrp="1"/>
          </p:cNvSpPr>
          <p:nvPr>
            <p:ph type="body" idx="1"/>
          </p:nvPr>
        </p:nvSpPr>
        <p:spPr>
          <a:xfrm>
            <a:off x="363539" y="1520825"/>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57" name="Google Shape;557;p86"/>
          <p:cNvSpPr txBox="1">
            <a:spLocks noGrp="1"/>
          </p:cNvSpPr>
          <p:nvPr>
            <p:ph type="body" idx="2"/>
          </p:nvPr>
        </p:nvSpPr>
        <p:spPr>
          <a:xfrm>
            <a:off x="360363" y="2168525"/>
            <a:ext cx="286715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58" name="Google Shape;558;p86"/>
          <p:cNvSpPr txBox="1">
            <a:spLocks noGrp="1"/>
          </p:cNvSpPr>
          <p:nvPr>
            <p:ph type="body" idx="3"/>
          </p:nvPr>
        </p:nvSpPr>
        <p:spPr>
          <a:xfrm>
            <a:off x="3519488" y="2168525"/>
            <a:ext cx="286715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59" name="Google Shape;559;p86"/>
          <p:cNvSpPr txBox="1">
            <a:spLocks noGrp="1"/>
          </p:cNvSpPr>
          <p:nvPr>
            <p:ph type="body" idx="4"/>
          </p:nvPr>
        </p:nvSpPr>
        <p:spPr>
          <a:xfrm>
            <a:off x="6648450" y="2168525"/>
            <a:ext cx="2894125"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43867517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3 boxes v2">
  <p:cSld name="3 boxes v2">
    <p:spTree>
      <p:nvGrpSpPr>
        <p:cNvPr id="1" name="Shape 560"/>
        <p:cNvGrpSpPr/>
        <p:nvPr/>
      </p:nvGrpSpPr>
      <p:grpSpPr>
        <a:xfrm>
          <a:off x="0" y="0"/>
          <a:ext cx="0" cy="0"/>
          <a:chOff x="0" y="0"/>
          <a:chExt cx="0" cy="0"/>
        </a:xfrm>
      </p:grpSpPr>
      <p:sp>
        <p:nvSpPr>
          <p:cNvPr id="561" name="Google Shape;561;p87"/>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2500"/>
              <a:buFont typeface="Open Sans SemiBold"/>
              <a:buNone/>
              <a:defRPr sz="2708"/>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62" name="Google Shape;562;p87"/>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63" name="Google Shape;563;p87"/>
          <p:cNvSpPr txBox="1">
            <a:spLocks noGrp="1"/>
          </p:cNvSpPr>
          <p:nvPr>
            <p:ph type="body" idx="1"/>
          </p:nvPr>
        </p:nvSpPr>
        <p:spPr>
          <a:xfrm>
            <a:off x="363539" y="1540411"/>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64" name="Google Shape;564;p87"/>
          <p:cNvSpPr txBox="1">
            <a:spLocks noGrp="1"/>
          </p:cNvSpPr>
          <p:nvPr>
            <p:ph type="body" idx="2"/>
          </p:nvPr>
        </p:nvSpPr>
        <p:spPr>
          <a:xfrm>
            <a:off x="360363" y="3260725"/>
            <a:ext cx="2867150" cy="2868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65" name="Google Shape;565;p87"/>
          <p:cNvSpPr txBox="1">
            <a:spLocks noGrp="1"/>
          </p:cNvSpPr>
          <p:nvPr>
            <p:ph type="body" idx="3"/>
          </p:nvPr>
        </p:nvSpPr>
        <p:spPr>
          <a:xfrm>
            <a:off x="3521075" y="3260725"/>
            <a:ext cx="2867150" cy="2868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66" name="Google Shape;566;p87"/>
          <p:cNvSpPr txBox="1">
            <a:spLocks noGrp="1"/>
          </p:cNvSpPr>
          <p:nvPr>
            <p:ph type="body" idx="4"/>
          </p:nvPr>
        </p:nvSpPr>
        <p:spPr>
          <a:xfrm>
            <a:off x="6645963" y="3260725"/>
            <a:ext cx="2899650" cy="2868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67" name="Google Shape;567;p87"/>
          <p:cNvSpPr txBox="1">
            <a:spLocks noGrp="1"/>
          </p:cNvSpPr>
          <p:nvPr>
            <p:ph type="body" idx="5"/>
          </p:nvPr>
        </p:nvSpPr>
        <p:spPr>
          <a:xfrm>
            <a:off x="363049" y="2168525"/>
            <a:ext cx="2863900" cy="9111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68" name="Google Shape;568;p87"/>
          <p:cNvSpPr txBox="1">
            <a:spLocks noGrp="1"/>
          </p:cNvSpPr>
          <p:nvPr>
            <p:ph type="body" idx="6"/>
          </p:nvPr>
        </p:nvSpPr>
        <p:spPr>
          <a:xfrm>
            <a:off x="3525349" y="2168525"/>
            <a:ext cx="2863900" cy="9111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69" name="Google Shape;569;p87"/>
          <p:cNvSpPr txBox="1">
            <a:spLocks noGrp="1"/>
          </p:cNvSpPr>
          <p:nvPr>
            <p:ph type="body" idx="7"/>
          </p:nvPr>
        </p:nvSpPr>
        <p:spPr>
          <a:xfrm>
            <a:off x="6651136" y="2168525"/>
            <a:ext cx="2894450" cy="9111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9739926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3 boxes v4">
  <p:cSld name="3 boxes v4">
    <p:spTree>
      <p:nvGrpSpPr>
        <p:cNvPr id="1" name="Shape 570"/>
        <p:cNvGrpSpPr/>
        <p:nvPr/>
      </p:nvGrpSpPr>
      <p:grpSpPr>
        <a:xfrm>
          <a:off x="0" y="0"/>
          <a:ext cx="0" cy="0"/>
          <a:chOff x="0" y="0"/>
          <a:chExt cx="0" cy="0"/>
        </a:xfrm>
      </p:grpSpPr>
      <p:sp>
        <p:nvSpPr>
          <p:cNvPr id="571" name="Google Shape;571;p88"/>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72" name="Google Shape;572;p88"/>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73" name="Google Shape;573;p88"/>
          <p:cNvSpPr txBox="1">
            <a:spLocks noGrp="1"/>
          </p:cNvSpPr>
          <p:nvPr>
            <p:ph type="body" idx="1"/>
          </p:nvPr>
        </p:nvSpPr>
        <p:spPr>
          <a:xfrm>
            <a:off x="360363" y="1916113"/>
            <a:ext cx="286715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74" name="Google Shape;574;p88"/>
          <p:cNvSpPr txBox="1">
            <a:spLocks noGrp="1"/>
          </p:cNvSpPr>
          <p:nvPr>
            <p:ph type="body" idx="2"/>
          </p:nvPr>
        </p:nvSpPr>
        <p:spPr>
          <a:xfrm>
            <a:off x="3521075" y="1916113"/>
            <a:ext cx="286715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75" name="Google Shape;575;p88"/>
          <p:cNvSpPr txBox="1">
            <a:spLocks noGrp="1"/>
          </p:cNvSpPr>
          <p:nvPr>
            <p:ph type="body" idx="3"/>
          </p:nvPr>
        </p:nvSpPr>
        <p:spPr>
          <a:xfrm>
            <a:off x="6648450" y="1916113"/>
            <a:ext cx="289705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556033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39"/>
            <a:ext cx="8543925" cy="2852737"/>
          </a:xfrm>
        </p:spPr>
        <p:txBody>
          <a:bodyPr anchor="b"/>
          <a:lstStyle>
            <a:lvl1pPr>
              <a:defRPr sz="4875"/>
            </a:lvl1pPr>
          </a:lstStyle>
          <a:p>
            <a:r>
              <a:rPr lang="en-US"/>
              <a:t>Click to edit Master title style</a:t>
            </a:r>
            <a:endParaRPr lang="en-US" dirty="0"/>
          </a:p>
        </p:txBody>
      </p:sp>
      <p:sp>
        <p:nvSpPr>
          <p:cNvPr id="3" name="Text Placeholder 2"/>
          <p:cNvSpPr>
            <a:spLocks noGrp="1"/>
          </p:cNvSpPr>
          <p:nvPr>
            <p:ph type="body" idx="1"/>
          </p:nvPr>
        </p:nvSpPr>
        <p:spPr>
          <a:xfrm>
            <a:off x="675879" y="4589464"/>
            <a:ext cx="8543925" cy="1500187"/>
          </a:xfrm>
        </p:spPr>
        <p:txBody>
          <a:bodyPr/>
          <a:lstStyle>
            <a:lvl1pPr marL="0" indent="0">
              <a:buNone/>
              <a:defRPr sz="1950">
                <a:solidFill>
                  <a:schemeClr val="tx1">
                    <a:tint val="75000"/>
                  </a:schemeClr>
                </a:solidFill>
              </a:defRPr>
            </a:lvl1pPr>
            <a:lvl2pPr marL="371464" indent="0">
              <a:buNone/>
              <a:defRPr sz="1625">
                <a:solidFill>
                  <a:schemeClr val="tx1">
                    <a:tint val="75000"/>
                  </a:schemeClr>
                </a:solidFill>
              </a:defRPr>
            </a:lvl2pPr>
            <a:lvl3pPr marL="742927" indent="0">
              <a:buNone/>
              <a:defRPr sz="1462">
                <a:solidFill>
                  <a:schemeClr val="tx1">
                    <a:tint val="75000"/>
                  </a:schemeClr>
                </a:solidFill>
              </a:defRPr>
            </a:lvl3pPr>
            <a:lvl4pPr marL="1114391" indent="0">
              <a:buNone/>
              <a:defRPr sz="1300">
                <a:solidFill>
                  <a:schemeClr val="tx1">
                    <a:tint val="75000"/>
                  </a:schemeClr>
                </a:solidFill>
              </a:defRPr>
            </a:lvl4pPr>
            <a:lvl5pPr marL="1485854" indent="0">
              <a:buNone/>
              <a:defRPr sz="1300">
                <a:solidFill>
                  <a:schemeClr val="tx1">
                    <a:tint val="75000"/>
                  </a:schemeClr>
                </a:solidFill>
              </a:defRPr>
            </a:lvl5pPr>
            <a:lvl6pPr marL="1857318" indent="0">
              <a:buNone/>
              <a:defRPr sz="1300">
                <a:solidFill>
                  <a:schemeClr val="tx1">
                    <a:tint val="75000"/>
                  </a:schemeClr>
                </a:solidFill>
              </a:defRPr>
            </a:lvl6pPr>
            <a:lvl7pPr marL="2228781" indent="0">
              <a:buNone/>
              <a:defRPr sz="1300">
                <a:solidFill>
                  <a:schemeClr val="tx1">
                    <a:tint val="75000"/>
                  </a:schemeClr>
                </a:solidFill>
              </a:defRPr>
            </a:lvl7pPr>
            <a:lvl8pPr marL="2600245" indent="0">
              <a:buNone/>
              <a:defRPr sz="1300">
                <a:solidFill>
                  <a:schemeClr val="tx1">
                    <a:tint val="75000"/>
                  </a:schemeClr>
                </a:solidFill>
              </a:defRPr>
            </a:lvl8pPr>
            <a:lvl9pPr marL="2971709" indent="0">
              <a:buNone/>
              <a:defRPr sz="13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182657196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3 boxes v5">
  <p:cSld name="3 boxes v5">
    <p:spTree>
      <p:nvGrpSpPr>
        <p:cNvPr id="1" name="Shape 576"/>
        <p:cNvGrpSpPr/>
        <p:nvPr/>
      </p:nvGrpSpPr>
      <p:grpSpPr>
        <a:xfrm>
          <a:off x="0" y="0"/>
          <a:ext cx="0" cy="0"/>
          <a:chOff x="0" y="0"/>
          <a:chExt cx="0" cy="0"/>
        </a:xfrm>
      </p:grpSpPr>
      <p:pic>
        <p:nvPicPr>
          <p:cNvPr id="577" name="Google Shape;577;p89"/>
          <p:cNvPicPr preferRelativeResize="0"/>
          <p:nvPr/>
        </p:nvPicPr>
        <p:blipFill rotWithShape="1">
          <a:blip r:embed="rId2">
            <a:alphaModFix/>
          </a:blip>
          <a:srcRect/>
          <a:stretch/>
        </p:blipFill>
        <p:spPr>
          <a:xfrm>
            <a:off x="6649144" y="2"/>
            <a:ext cx="3256856" cy="6890951"/>
          </a:xfrm>
          <a:prstGeom prst="rect">
            <a:avLst/>
          </a:prstGeom>
          <a:noFill/>
          <a:ln>
            <a:noFill/>
          </a:ln>
        </p:spPr>
      </p:pic>
      <p:sp>
        <p:nvSpPr>
          <p:cNvPr id="578" name="Google Shape;578;p89"/>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pic>
        <p:nvPicPr>
          <p:cNvPr id="579" name="Google Shape;579;p89"/>
          <p:cNvPicPr preferRelativeResize="0"/>
          <p:nvPr/>
        </p:nvPicPr>
        <p:blipFill rotWithShape="1">
          <a:blip r:embed="rId3">
            <a:alphaModFix/>
          </a:blip>
          <a:srcRect/>
          <a:stretch/>
        </p:blipFill>
        <p:spPr>
          <a:xfrm>
            <a:off x="8785255" y="6195403"/>
            <a:ext cx="684032" cy="260387"/>
          </a:xfrm>
          <a:prstGeom prst="rect">
            <a:avLst/>
          </a:prstGeom>
          <a:noFill/>
          <a:ln>
            <a:noFill/>
          </a:ln>
        </p:spPr>
      </p:pic>
      <p:sp>
        <p:nvSpPr>
          <p:cNvPr id="580" name="Google Shape;580;p89"/>
          <p:cNvSpPr txBox="1">
            <a:spLocks noGrp="1"/>
          </p:cNvSpPr>
          <p:nvPr>
            <p:ph type="title"/>
          </p:nvPr>
        </p:nvSpPr>
        <p:spPr>
          <a:xfrm>
            <a:off x="359868" y="692150"/>
            <a:ext cx="6027450"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81" name="Google Shape;581;p89"/>
          <p:cNvSpPr txBox="1">
            <a:spLocks noGrp="1"/>
          </p:cNvSpPr>
          <p:nvPr>
            <p:ph type="body" idx="1"/>
          </p:nvPr>
        </p:nvSpPr>
        <p:spPr>
          <a:xfrm>
            <a:off x="360363" y="1341438"/>
            <a:ext cx="6027450"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82" name="Google Shape;582;p89"/>
          <p:cNvSpPr txBox="1">
            <a:spLocks noGrp="1"/>
          </p:cNvSpPr>
          <p:nvPr>
            <p:ph type="body" idx="2"/>
          </p:nvPr>
        </p:nvSpPr>
        <p:spPr>
          <a:xfrm>
            <a:off x="360363" y="2168525"/>
            <a:ext cx="286715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83" name="Google Shape;583;p89"/>
          <p:cNvSpPr txBox="1">
            <a:spLocks noGrp="1"/>
          </p:cNvSpPr>
          <p:nvPr>
            <p:ph type="body" idx="3"/>
          </p:nvPr>
        </p:nvSpPr>
        <p:spPr>
          <a:xfrm>
            <a:off x="3521075" y="2168525"/>
            <a:ext cx="286715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84" name="Google Shape;584;p89"/>
          <p:cNvSpPr txBox="1">
            <a:spLocks noGrp="1"/>
          </p:cNvSpPr>
          <p:nvPr>
            <p:ph type="body" idx="4"/>
          </p:nvPr>
        </p:nvSpPr>
        <p:spPr>
          <a:xfrm>
            <a:off x="6848475" y="1233488"/>
            <a:ext cx="2693925" cy="46432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27479353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4 boxes">
  <p:cSld name="4 boxes">
    <p:spTree>
      <p:nvGrpSpPr>
        <p:cNvPr id="1" name="Shape 585"/>
        <p:cNvGrpSpPr/>
        <p:nvPr/>
      </p:nvGrpSpPr>
      <p:grpSpPr>
        <a:xfrm>
          <a:off x="0" y="0"/>
          <a:ext cx="0" cy="0"/>
          <a:chOff x="0" y="0"/>
          <a:chExt cx="0" cy="0"/>
        </a:xfrm>
      </p:grpSpPr>
      <p:sp>
        <p:nvSpPr>
          <p:cNvPr id="586" name="Google Shape;586;p90"/>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87" name="Google Shape;587;p90"/>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88" name="Google Shape;588;p90"/>
          <p:cNvSpPr txBox="1">
            <a:spLocks noGrp="1"/>
          </p:cNvSpPr>
          <p:nvPr>
            <p:ph type="body" idx="1"/>
          </p:nvPr>
        </p:nvSpPr>
        <p:spPr>
          <a:xfrm>
            <a:off x="360362" y="2168525"/>
            <a:ext cx="202020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89" name="Google Shape;589;p90"/>
          <p:cNvSpPr txBox="1">
            <a:spLocks noGrp="1"/>
          </p:cNvSpPr>
          <p:nvPr>
            <p:ph type="body" idx="2"/>
          </p:nvPr>
        </p:nvSpPr>
        <p:spPr>
          <a:xfrm>
            <a:off x="2747616" y="2168524"/>
            <a:ext cx="202020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90" name="Google Shape;590;p90"/>
          <p:cNvSpPr txBox="1">
            <a:spLocks noGrp="1"/>
          </p:cNvSpPr>
          <p:nvPr>
            <p:ph type="body" idx="3"/>
          </p:nvPr>
        </p:nvSpPr>
        <p:spPr>
          <a:xfrm>
            <a:off x="5134870" y="2168524"/>
            <a:ext cx="202020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91" name="Google Shape;591;p90"/>
          <p:cNvSpPr txBox="1">
            <a:spLocks noGrp="1"/>
          </p:cNvSpPr>
          <p:nvPr>
            <p:ph type="body" idx="4"/>
          </p:nvPr>
        </p:nvSpPr>
        <p:spPr>
          <a:xfrm>
            <a:off x="7525581" y="2168525"/>
            <a:ext cx="202020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92" name="Google Shape;592;p90"/>
          <p:cNvSpPr txBox="1">
            <a:spLocks noGrp="1"/>
          </p:cNvSpPr>
          <p:nvPr>
            <p:ph type="body" idx="5"/>
          </p:nvPr>
        </p:nvSpPr>
        <p:spPr>
          <a:xfrm>
            <a:off x="363539" y="1540411"/>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1352279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4 boxes v2">
  <p:cSld name="4 boxes v2">
    <p:spTree>
      <p:nvGrpSpPr>
        <p:cNvPr id="1" name="Shape 593"/>
        <p:cNvGrpSpPr/>
        <p:nvPr/>
      </p:nvGrpSpPr>
      <p:grpSpPr>
        <a:xfrm>
          <a:off x="0" y="0"/>
          <a:ext cx="0" cy="0"/>
          <a:chOff x="0" y="0"/>
          <a:chExt cx="0" cy="0"/>
        </a:xfrm>
      </p:grpSpPr>
      <p:sp>
        <p:nvSpPr>
          <p:cNvPr id="594" name="Google Shape;594;p91"/>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95" name="Google Shape;595;p91"/>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96" name="Google Shape;596;p91"/>
          <p:cNvSpPr txBox="1">
            <a:spLocks noGrp="1"/>
          </p:cNvSpPr>
          <p:nvPr>
            <p:ph type="body" idx="1"/>
          </p:nvPr>
        </p:nvSpPr>
        <p:spPr>
          <a:xfrm>
            <a:off x="360362" y="1916113"/>
            <a:ext cx="202020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97" name="Google Shape;597;p91"/>
          <p:cNvSpPr txBox="1">
            <a:spLocks noGrp="1"/>
          </p:cNvSpPr>
          <p:nvPr>
            <p:ph type="body" idx="2"/>
          </p:nvPr>
        </p:nvSpPr>
        <p:spPr>
          <a:xfrm>
            <a:off x="2747616" y="1916112"/>
            <a:ext cx="202020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98" name="Google Shape;598;p91"/>
          <p:cNvSpPr txBox="1">
            <a:spLocks noGrp="1"/>
          </p:cNvSpPr>
          <p:nvPr>
            <p:ph type="body" idx="3"/>
          </p:nvPr>
        </p:nvSpPr>
        <p:spPr>
          <a:xfrm>
            <a:off x="5134870" y="1916111"/>
            <a:ext cx="202020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99" name="Google Shape;599;p91"/>
          <p:cNvSpPr txBox="1">
            <a:spLocks noGrp="1"/>
          </p:cNvSpPr>
          <p:nvPr>
            <p:ph type="body" idx="4"/>
          </p:nvPr>
        </p:nvSpPr>
        <p:spPr>
          <a:xfrm>
            <a:off x="7525581" y="1916113"/>
            <a:ext cx="202020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358555825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3 rows">
  <p:cSld name="3 rows">
    <p:spTree>
      <p:nvGrpSpPr>
        <p:cNvPr id="1" name="Shape 600"/>
        <p:cNvGrpSpPr/>
        <p:nvPr/>
      </p:nvGrpSpPr>
      <p:grpSpPr>
        <a:xfrm>
          <a:off x="0" y="0"/>
          <a:ext cx="0" cy="0"/>
          <a:chOff x="0" y="0"/>
          <a:chExt cx="0" cy="0"/>
        </a:xfrm>
      </p:grpSpPr>
      <p:sp>
        <p:nvSpPr>
          <p:cNvPr id="601" name="Google Shape;601;p92"/>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602" name="Google Shape;602;p92"/>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603" name="Google Shape;603;p92"/>
          <p:cNvSpPr txBox="1">
            <a:spLocks noGrp="1"/>
          </p:cNvSpPr>
          <p:nvPr>
            <p:ph type="body" idx="1"/>
          </p:nvPr>
        </p:nvSpPr>
        <p:spPr>
          <a:xfrm>
            <a:off x="360363" y="1341438"/>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04" name="Google Shape;604;p92"/>
          <p:cNvSpPr txBox="1">
            <a:spLocks noGrp="1"/>
          </p:cNvSpPr>
          <p:nvPr>
            <p:ph type="body" idx="2"/>
          </p:nvPr>
        </p:nvSpPr>
        <p:spPr>
          <a:xfrm>
            <a:off x="360363" y="2168525"/>
            <a:ext cx="2681250" cy="1095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05" name="Google Shape;605;p92"/>
          <p:cNvSpPr txBox="1">
            <a:spLocks noGrp="1"/>
          </p:cNvSpPr>
          <p:nvPr>
            <p:ph type="body" idx="3"/>
          </p:nvPr>
        </p:nvSpPr>
        <p:spPr>
          <a:xfrm>
            <a:off x="360363" y="3356252"/>
            <a:ext cx="2681250" cy="1095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06" name="Google Shape;606;p92"/>
          <p:cNvSpPr txBox="1">
            <a:spLocks noGrp="1"/>
          </p:cNvSpPr>
          <p:nvPr>
            <p:ph type="body" idx="4"/>
          </p:nvPr>
        </p:nvSpPr>
        <p:spPr>
          <a:xfrm>
            <a:off x="360363" y="4543979"/>
            <a:ext cx="2681250" cy="1095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07" name="Google Shape;607;p92"/>
          <p:cNvSpPr txBox="1">
            <a:spLocks noGrp="1"/>
          </p:cNvSpPr>
          <p:nvPr>
            <p:ph type="body" idx="5"/>
          </p:nvPr>
        </p:nvSpPr>
        <p:spPr>
          <a:xfrm>
            <a:off x="3227388" y="2168525"/>
            <a:ext cx="6315075" cy="1095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08" name="Google Shape;608;p92"/>
          <p:cNvSpPr txBox="1">
            <a:spLocks noGrp="1"/>
          </p:cNvSpPr>
          <p:nvPr>
            <p:ph type="body" idx="6"/>
          </p:nvPr>
        </p:nvSpPr>
        <p:spPr>
          <a:xfrm>
            <a:off x="3227388" y="3356252"/>
            <a:ext cx="6315075" cy="1095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09" name="Google Shape;609;p92"/>
          <p:cNvSpPr txBox="1">
            <a:spLocks noGrp="1"/>
          </p:cNvSpPr>
          <p:nvPr>
            <p:ph type="body" idx="7"/>
          </p:nvPr>
        </p:nvSpPr>
        <p:spPr>
          <a:xfrm>
            <a:off x="3227388" y="4543979"/>
            <a:ext cx="6315075" cy="1095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376997707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3 rows v2">
  <p:cSld name="3 rows v2">
    <p:spTree>
      <p:nvGrpSpPr>
        <p:cNvPr id="1" name="Shape 610"/>
        <p:cNvGrpSpPr/>
        <p:nvPr/>
      </p:nvGrpSpPr>
      <p:grpSpPr>
        <a:xfrm>
          <a:off x="0" y="0"/>
          <a:ext cx="0" cy="0"/>
          <a:chOff x="0" y="0"/>
          <a:chExt cx="0" cy="0"/>
        </a:xfrm>
      </p:grpSpPr>
      <p:sp>
        <p:nvSpPr>
          <p:cNvPr id="611" name="Google Shape;611;p93"/>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612" name="Google Shape;612;p93"/>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613" name="Google Shape;613;p93"/>
          <p:cNvSpPr txBox="1">
            <a:spLocks noGrp="1"/>
          </p:cNvSpPr>
          <p:nvPr>
            <p:ph type="body" idx="1"/>
          </p:nvPr>
        </p:nvSpPr>
        <p:spPr>
          <a:xfrm>
            <a:off x="359868" y="2003304"/>
            <a:ext cx="1801800" cy="1260000"/>
          </a:xfrm>
          <a:prstGeom prst="rect">
            <a:avLst/>
          </a:prstGeom>
          <a:noFill/>
          <a:ln>
            <a:noFill/>
          </a:ln>
        </p:spPr>
        <p:txBody>
          <a:bodyPr spcFirstLastPara="1" wrap="square" lIns="0" tIns="0" rIns="0" bIns="0" anchor="ctr" anchorCtr="0">
            <a:noAutofit/>
          </a:bodyPr>
          <a:lstStyle>
            <a:lvl1pPr marL="495285" marR="0" lvl="0" indent="-247642" algn="l" rtl="0">
              <a:lnSpc>
                <a:spcPct val="110000"/>
              </a:lnSpc>
              <a:spcBef>
                <a:spcPts val="650"/>
              </a:spcBef>
              <a:spcAft>
                <a:spcPts val="0"/>
              </a:spcAft>
              <a:buClr>
                <a:schemeClr val="dk2"/>
              </a:buClr>
              <a:buSzPts val="1300"/>
              <a:buNone/>
              <a:defRPr sz="1408"/>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14" name="Google Shape;614;p93"/>
          <p:cNvSpPr txBox="1">
            <a:spLocks noGrp="1"/>
          </p:cNvSpPr>
          <p:nvPr>
            <p:ph type="body" idx="2"/>
          </p:nvPr>
        </p:nvSpPr>
        <p:spPr>
          <a:xfrm>
            <a:off x="359868" y="3310115"/>
            <a:ext cx="1801800" cy="1260000"/>
          </a:xfrm>
          <a:prstGeom prst="rect">
            <a:avLst/>
          </a:prstGeom>
          <a:noFill/>
          <a:ln>
            <a:noFill/>
          </a:ln>
        </p:spPr>
        <p:txBody>
          <a:bodyPr spcFirstLastPara="1" wrap="square" lIns="0" tIns="0" rIns="0" bIns="0" anchor="ctr" anchorCtr="0">
            <a:noAutofit/>
          </a:bodyPr>
          <a:lstStyle>
            <a:lvl1pPr marL="495285" marR="0" lvl="0" indent="-247642" algn="l" rtl="0">
              <a:lnSpc>
                <a:spcPct val="110000"/>
              </a:lnSpc>
              <a:spcBef>
                <a:spcPts val="650"/>
              </a:spcBef>
              <a:spcAft>
                <a:spcPts val="0"/>
              </a:spcAft>
              <a:buClr>
                <a:schemeClr val="dk2"/>
              </a:buClr>
              <a:buSzPts val="1300"/>
              <a:buNone/>
              <a:defRPr sz="1408"/>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15" name="Google Shape;615;p93"/>
          <p:cNvSpPr txBox="1">
            <a:spLocks noGrp="1"/>
          </p:cNvSpPr>
          <p:nvPr>
            <p:ph type="body" idx="3"/>
          </p:nvPr>
        </p:nvSpPr>
        <p:spPr>
          <a:xfrm>
            <a:off x="359868" y="4616926"/>
            <a:ext cx="1801800" cy="1260000"/>
          </a:xfrm>
          <a:prstGeom prst="rect">
            <a:avLst/>
          </a:prstGeom>
          <a:noFill/>
          <a:ln>
            <a:noFill/>
          </a:ln>
        </p:spPr>
        <p:txBody>
          <a:bodyPr spcFirstLastPara="1" wrap="square" lIns="0" tIns="0" rIns="0" bIns="0" anchor="ctr" anchorCtr="0">
            <a:noAutofit/>
          </a:bodyPr>
          <a:lstStyle>
            <a:lvl1pPr marL="495285" marR="0" lvl="0" indent="-247642" algn="l" rtl="0">
              <a:lnSpc>
                <a:spcPct val="110000"/>
              </a:lnSpc>
              <a:spcBef>
                <a:spcPts val="650"/>
              </a:spcBef>
              <a:spcAft>
                <a:spcPts val="0"/>
              </a:spcAft>
              <a:buClr>
                <a:schemeClr val="dk2"/>
              </a:buClr>
              <a:buSzPts val="1300"/>
              <a:buNone/>
              <a:defRPr sz="1408"/>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16" name="Google Shape;616;p93"/>
          <p:cNvSpPr txBox="1">
            <a:spLocks noGrp="1"/>
          </p:cNvSpPr>
          <p:nvPr>
            <p:ph type="body" idx="4"/>
          </p:nvPr>
        </p:nvSpPr>
        <p:spPr>
          <a:xfrm>
            <a:off x="360363" y="1341438"/>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17" name="Google Shape;617;p93"/>
          <p:cNvSpPr txBox="1">
            <a:spLocks noGrp="1"/>
          </p:cNvSpPr>
          <p:nvPr>
            <p:ph type="body" idx="5"/>
          </p:nvPr>
        </p:nvSpPr>
        <p:spPr>
          <a:xfrm>
            <a:off x="4953000" y="2003305"/>
            <a:ext cx="4589325" cy="1260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18" name="Google Shape;618;p93"/>
          <p:cNvSpPr txBox="1">
            <a:spLocks noGrp="1"/>
          </p:cNvSpPr>
          <p:nvPr>
            <p:ph type="body" idx="6"/>
          </p:nvPr>
        </p:nvSpPr>
        <p:spPr>
          <a:xfrm>
            <a:off x="4953000" y="3310115"/>
            <a:ext cx="4589325" cy="1260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19" name="Google Shape;619;p93"/>
          <p:cNvSpPr txBox="1">
            <a:spLocks noGrp="1"/>
          </p:cNvSpPr>
          <p:nvPr>
            <p:ph type="body" idx="7"/>
          </p:nvPr>
        </p:nvSpPr>
        <p:spPr>
          <a:xfrm>
            <a:off x="4953000" y="4616926"/>
            <a:ext cx="4589325" cy="1260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20" name="Google Shape;620;p93"/>
          <p:cNvSpPr txBox="1">
            <a:spLocks noGrp="1"/>
          </p:cNvSpPr>
          <p:nvPr>
            <p:ph type="body" idx="8"/>
          </p:nvPr>
        </p:nvSpPr>
        <p:spPr>
          <a:xfrm>
            <a:off x="2300288" y="2003305"/>
            <a:ext cx="2360800" cy="1260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21" name="Google Shape;621;p93"/>
          <p:cNvSpPr txBox="1">
            <a:spLocks noGrp="1"/>
          </p:cNvSpPr>
          <p:nvPr>
            <p:ph type="body" idx="9"/>
          </p:nvPr>
        </p:nvSpPr>
        <p:spPr>
          <a:xfrm>
            <a:off x="2300288" y="3309520"/>
            <a:ext cx="2360800" cy="1260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22" name="Google Shape;622;p93"/>
          <p:cNvSpPr txBox="1">
            <a:spLocks noGrp="1"/>
          </p:cNvSpPr>
          <p:nvPr>
            <p:ph type="body" idx="13"/>
          </p:nvPr>
        </p:nvSpPr>
        <p:spPr>
          <a:xfrm>
            <a:off x="2300288" y="4616627"/>
            <a:ext cx="2360800" cy="1260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91026529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4 rows">
  <p:cSld name="4 rows">
    <p:spTree>
      <p:nvGrpSpPr>
        <p:cNvPr id="1" name="Shape 623"/>
        <p:cNvGrpSpPr/>
        <p:nvPr/>
      </p:nvGrpSpPr>
      <p:grpSpPr>
        <a:xfrm>
          <a:off x="0" y="0"/>
          <a:ext cx="0" cy="0"/>
          <a:chOff x="0" y="0"/>
          <a:chExt cx="0" cy="0"/>
        </a:xfrm>
      </p:grpSpPr>
      <p:sp>
        <p:nvSpPr>
          <p:cNvPr id="624" name="Google Shape;624;p94"/>
          <p:cNvSpPr txBox="1">
            <a:spLocks noGrp="1"/>
          </p:cNvSpPr>
          <p:nvPr>
            <p:ph type="body" idx="1"/>
          </p:nvPr>
        </p:nvSpPr>
        <p:spPr>
          <a:xfrm>
            <a:off x="360363" y="2003305"/>
            <a:ext cx="2700750" cy="862560"/>
          </a:xfrm>
          <a:prstGeom prst="rect">
            <a:avLst/>
          </a:prstGeom>
          <a:noFill/>
          <a:ln>
            <a:noFill/>
          </a:ln>
        </p:spPr>
        <p:txBody>
          <a:bodyPr spcFirstLastPara="1" wrap="square" lIns="0" tIns="0" rIns="0" bIns="0" anchor="ctr" anchorCtr="0">
            <a:noAutofit/>
          </a:bodyPr>
          <a:lstStyle>
            <a:lvl1pPr marL="495285" marR="0" lvl="0" indent="-247642" algn="l" rtl="0">
              <a:lnSpc>
                <a:spcPct val="110000"/>
              </a:lnSpc>
              <a:spcBef>
                <a:spcPts val="650"/>
              </a:spcBef>
              <a:spcAft>
                <a:spcPts val="0"/>
              </a:spcAft>
              <a:buClr>
                <a:schemeClr val="dk2"/>
              </a:buClr>
              <a:buSzPts val="1300"/>
              <a:buNone/>
              <a:defRPr sz="1408"/>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25" name="Google Shape;625;p94"/>
          <p:cNvSpPr txBox="1">
            <a:spLocks noGrp="1"/>
          </p:cNvSpPr>
          <p:nvPr>
            <p:ph type="body" idx="2"/>
          </p:nvPr>
        </p:nvSpPr>
        <p:spPr>
          <a:xfrm>
            <a:off x="363049" y="2986292"/>
            <a:ext cx="2700750" cy="862560"/>
          </a:xfrm>
          <a:prstGeom prst="rect">
            <a:avLst/>
          </a:prstGeom>
          <a:noFill/>
          <a:ln>
            <a:noFill/>
          </a:ln>
        </p:spPr>
        <p:txBody>
          <a:bodyPr spcFirstLastPara="1" wrap="square" lIns="0" tIns="0" rIns="0" bIns="0" anchor="ctr" anchorCtr="0">
            <a:noAutofit/>
          </a:bodyPr>
          <a:lstStyle>
            <a:lvl1pPr marL="495285" marR="0" lvl="0" indent="-247642" algn="l" rtl="0">
              <a:lnSpc>
                <a:spcPct val="110000"/>
              </a:lnSpc>
              <a:spcBef>
                <a:spcPts val="650"/>
              </a:spcBef>
              <a:spcAft>
                <a:spcPts val="0"/>
              </a:spcAft>
              <a:buClr>
                <a:schemeClr val="dk2"/>
              </a:buClr>
              <a:buSzPts val="1300"/>
              <a:buNone/>
              <a:defRPr sz="1408"/>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26" name="Google Shape;626;p94"/>
          <p:cNvSpPr txBox="1">
            <a:spLocks noGrp="1"/>
          </p:cNvSpPr>
          <p:nvPr>
            <p:ph type="body" idx="3"/>
          </p:nvPr>
        </p:nvSpPr>
        <p:spPr>
          <a:xfrm>
            <a:off x="359868" y="3992242"/>
            <a:ext cx="2700750" cy="862560"/>
          </a:xfrm>
          <a:prstGeom prst="rect">
            <a:avLst/>
          </a:prstGeom>
          <a:noFill/>
          <a:ln>
            <a:noFill/>
          </a:ln>
        </p:spPr>
        <p:txBody>
          <a:bodyPr spcFirstLastPara="1" wrap="square" lIns="0" tIns="0" rIns="0" bIns="0" anchor="ctr" anchorCtr="0">
            <a:noAutofit/>
          </a:bodyPr>
          <a:lstStyle>
            <a:lvl1pPr marL="495285" marR="0" lvl="0" indent="-247642" algn="l" rtl="0">
              <a:lnSpc>
                <a:spcPct val="110000"/>
              </a:lnSpc>
              <a:spcBef>
                <a:spcPts val="650"/>
              </a:spcBef>
              <a:spcAft>
                <a:spcPts val="0"/>
              </a:spcAft>
              <a:buClr>
                <a:schemeClr val="dk2"/>
              </a:buClr>
              <a:buSzPts val="1300"/>
              <a:buNone/>
              <a:defRPr sz="1408"/>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27" name="Google Shape;627;p94"/>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628" name="Google Shape;628;p94"/>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629" name="Google Shape;629;p94"/>
          <p:cNvSpPr txBox="1">
            <a:spLocks noGrp="1"/>
          </p:cNvSpPr>
          <p:nvPr>
            <p:ph type="body" idx="4"/>
          </p:nvPr>
        </p:nvSpPr>
        <p:spPr>
          <a:xfrm>
            <a:off x="360363" y="1341438"/>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30" name="Google Shape;630;p94"/>
          <p:cNvSpPr txBox="1">
            <a:spLocks noGrp="1"/>
          </p:cNvSpPr>
          <p:nvPr>
            <p:ph type="body" idx="5"/>
          </p:nvPr>
        </p:nvSpPr>
        <p:spPr>
          <a:xfrm>
            <a:off x="363049" y="4975226"/>
            <a:ext cx="2700750" cy="862560"/>
          </a:xfrm>
          <a:prstGeom prst="rect">
            <a:avLst/>
          </a:prstGeom>
          <a:noFill/>
          <a:ln>
            <a:noFill/>
          </a:ln>
        </p:spPr>
        <p:txBody>
          <a:bodyPr spcFirstLastPara="1" wrap="square" lIns="0" tIns="0" rIns="0" bIns="0" anchor="ctr" anchorCtr="0">
            <a:noAutofit/>
          </a:bodyPr>
          <a:lstStyle>
            <a:lvl1pPr marL="495285" marR="0" lvl="0" indent="-247642" algn="l" rtl="0">
              <a:lnSpc>
                <a:spcPct val="110000"/>
              </a:lnSpc>
              <a:spcBef>
                <a:spcPts val="650"/>
              </a:spcBef>
              <a:spcAft>
                <a:spcPts val="0"/>
              </a:spcAft>
              <a:buClr>
                <a:schemeClr val="dk2"/>
              </a:buClr>
              <a:buSzPts val="1300"/>
              <a:buNone/>
              <a:defRPr sz="1408"/>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31" name="Google Shape;631;p94"/>
          <p:cNvSpPr txBox="1">
            <a:spLocks noGrp="1"/>
          </p:cNvSpPr>
          <p:nvPr>
            <p:ph type="body" idx="6"/>
          </p:nvPr>
        </p:nvSpPr>
        <p:spPr>
          <a:xfrm>
            <a:off x="3227388" y="2002984"/>
            <a:ext cx="6273800" cy="8625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32" name="Google Shape;632;p94"/>
          <p:cNvSpPr txBox="1">
            <a:spLocks noGrp="1"/>
          </p:cNvSpPr>
          <p:nvPr>
            <p:ph type="body" idx="7"/>
          </p:nvPr>
        </p:nvSpPr>
        <p:spPr>
          <a:xfrm>
            <a:off x="3227388" y="2983648"/>
            <a:ext cx="6273800" cy="8625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33" name="Google Shape;633;p94"/>
          <p:cNvSpPr txBox="1">
            <a:spLocks noGrp="1"/>
          </p:cNvSpPr>
          <p:nvPr>
            <p:ph type="body" idx="8"/>
          </p:nvPr>
        </p:nvSpPr>
        <p:spPr>
          <a:xfrm>
            <a:off x="3227388" y="3996870"/>
            <a:ext cx="6273800" cy="8625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34" name="Google Shape;634;p94"/>
          <p:cNvSpPr txBox="1">
            <a:spLocks noGrp="1"/>
          </p:cNvSpPr>
          <p:nvPr>
            <p:ph type="body" idx="9"/>
          </p:nvPr>
        </p:nvSpPr>
        <p:spPr>
          <a:xfrm>
            <a:off x="3227388" y="4975226"/>
            <a:ext cx="6273800" cy="8625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34785131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Image grid and text box">
  <p:cSld name="Image grid and text box">
    <p:spTree>
      <p:nvGrpSpPr>
        <p:cNvPr id="1" name="Shape 635"/>
        <p:cNvGrpSpPr/>
        <p:nvPr/>
      </p:nvGrpSpPr>
      <p:grpSpPr>
        <a:xfrm>
          <a:off x="0" y="0"/>
          <a:ext cx="0" cy="0"/>
          <a:chOff x="0" y="0"/>
          <a:chExt cx="0" cy="0"/>
        </a:xfrm>
      </p:grpSpPr>
      <p:sp>
        <p:nvSpPr>
          <p:cNvPr id="636" name="Google Shape;636;p95"/>
          <p:cNvSpPr>
            <a:spLocks noGrp="1"/>
          </p:cNvSpPr>
          <p:nvPr>
            <p:ph type="pic" idx="2"/>
          </p:nvPr>
        </p:nvSpPr>
        <p:spPr>
          <a:xfrm>
            <a:off x="353750" y="2168525"/>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37" name="Google Shape;637;p95"/>
          <p:cNvSpPr>
            <a:spLocks noGrp="1"/>
          </p:cNvSpPr>
          <p:nvPr>
            <p:ph type="pic" idx="3"/>
          </p:nvPr>
        </p:nvSpPr>
        <p:spPr>
          <a:xfrm>
            <a:off x="1819602" y="2168525"/>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38" name="Google Shape;638;p95"/>
          <p:cNvSpPr>
            <a:spLocks noGrp="1"/>
          </p:cNvSpPr>
          <p:nvPr>
            <p:ph type="pic" idx="4"/>
          </p:nvPr>
        </p:nvSpPr>
        <p:spPr>
          <a:xfrm>
            <a:off x="3285455" y="2168525"/>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39" name="Google Shape;639;p95"/>
          <p:cNvSpPr>
            <a:spLocks noGrp="1"/>
          </p:cNvSpPr>
          <p:nvPr>
            <p:ph type="pic" idx="5"/>
          </p:nvPr>
        </p:nvSpPr>
        <p:spPr>
          <a:xfrm>
            <a:off x="3285455" y="3449106"/>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40" name="Google Shape;640;p95"/>
          <p:cNvSpPr>
            <a:spLocks noGrp="1"/>
          </p:cNvSpPr>
          <p:nvPr>
            <p:ph type="pic" idx="6"/>
          </p:nvPr>
        </p:nvSpPr>
        <p:spPr>
          <a:xfrm>
            <a:off x="3292069" y="4729688"/>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41" name="Google Shape;641;p95"/>
          <p:cNvSpPr>
            <a:spLocks noGrp="1"/>
          </p:cNvSpPr>
          <p:nvPr>
            <p:ph type="pic" idx="7"/>
          </p:nvPr>
        </p:nvSpPr>
        <p:spPr>
          <a:xfrm>
            <a:off x="359868" y="3449106"/>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42" name="Google Shape;642;p95"/>
          <p:cNvSpPr>
            <a:spLocks noGrp="1"/>
          </p:cNvSpPr>
          <p:nvPr>
            <p:ph type="pic" idx="8"/>
          </p:nvPr>
        </p:nvSpPr>
        <p:spPr>
          <a:xfrm>
            <a:off x="360363" y="4729688"/>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43" name="Google Shape;643;p95"/>
          <p:cNvSpPr>
            <a:spLocks noGrp="1"/>
          </p:cNvSpPr>
          <p:nvPr>
            <p:ph type="pic" idx="9"/>
          </p:nvPr>
        </p:nvSpPr>
        <p:spPr>
          <a:xfrm>
            <a:off x="1825721" y="3449106"/>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44" name="Google Shape;644;p95"/>
          <p:cNvSpPr>
            <a:spLocks noGrp="1"/>
          </p:cNvSpPr>
          <p:nvPr>
            <p:ph type="pic" idx="13"/>
          </p:nvPr>
        </p:nvSpPr>
        <p:spPr>
          <a:xfrm>
            <a:off x="1826216" y="4729688"/>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45" name="Google Shape;645;p95"/>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646" name="Google Shape;646;p95"/>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647" name="Google Shape;647;p95"/>
          <p:cNvSpPr txBox="1">
            <a:spLocks noGrp="1"/>
          </p:cNvSpPr>
          <p:nvPr>
            <p:ph type="body" idx="1"/>
          </p:nvPr>
        </p:nvSpPr>
        <p:spPr>
          <a:xfrm>
            <a:off x="360363" y="1341438"/>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48" name="Google Shape;648;p95"/>
          <p:cNvSpPr txBox="1">
            <a:spLocks noGrp="1"/>
          </p:cNvSpPr>
          <p:nvPr>
            <p:ph type="body" idx="14"/>
          </p:nvPr>
        </p:nvSpPr>
        <p:spPr>
          <a:xfrm>
            <a:off x="4954588" y="2168525"/>
            <a:ext cx="4588025" cy="371304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60649442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Picture">
  <p:cSld name="Picture">
    <p:spTree>
      <p:nvGrpSpPr>
        <p:cNvPr id="1" name="Shape 649"/>
        <p:cNvGrpSpPr/>
        <p:nvPr/>
      </p:nvGrpSpPr>
      <p:grpSpPr>
        <a:xfrm>
          <a:off x="0" y="0"/>
          <a:ext cx="0" cy="0"/>
          <a:chOff x="0" y="0"/>
          <a:chExt cx="0" cy="0"/>
        </a:xfrm>
      </p:grpSpPr>
      <p:sp>
        <p:nvSpPr>
          <p:cNvPr id="650" name="Google Shape;650;p96"/>
          <p:cNvSpPr>
            <a:spLocks noGrp="1"/>
          </p:cNvSpPr>
          <p:nvPr>
            <p:ph type="pic" idx="2"/>
          </p:nvPr>
        </p:nvSpPr>
        <p:spPr>
          <a:xfrm>
            <a:off x="1" y="1"/>
            <a:ext cx="9906000" cy="6858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Tree>
    <p:extLst>
      <p:ext uri="{BB962C8B-B14F-4D97-AF65-F5344CB8AC3E}">
        <p14:creationId xmlns:p14="http://schemas.microsoft.com/office/powerpoint/2010/main" val="105235475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651"/>
        <p:cNvGrpSpPr/>
        <p:nvPr/>
      </p:nvGrpSpPr>
      <p:grpSpPr>
        <a:xfrm>
          <a:off x="0" y="0"/>
          <a:ext cx="0" cy="0"/>
          <a:chOff x="0" y="0"/>
          <a:chExt cx="0" cy="0"/>
        </a:xfrm>
      </p:grpSpPr>
      <p:sp>
        <p:nvSpPr>
          <p:cNvPr id="652" name="Google Shape;652;p97"/>
          <p:cNvSpPr txBox="1">
            <a:spLocks noGrp="1"/>
          </p:cNvSpPr>
          <p:nvPr>
            <p:ph type="title"/>
          </p:nvPr>
        </p:nvSpPr>
        <p:spPr>
          <a:xfrm>
            <a:off x="681038" y="365125"/>
            <a:ext cx="8543925" cy="1325880"/>
          </a:xfrm>
          <a:prstGeom prst="rect">
            <a:avLst/>
          </a:prstGeom>
          <a:noFill/>
          <a:ln>
            <a:noFill/>
          </a:ln>
        </p:spPr>
        <p:txBody>
          <a:bodyPr spcFirstLastPara="1" wrap="square" lIns="81650" tIns="40825" rIns="81650" bIns="40825" anchor="ctr" anchorCtr="0">
            <a:normAutofit/>
          </a:bodyPr>
          <a:lstStyle>
            <a:lvl1pPr lvl="0" algn="l" rtl="0">
              <a:lnSpc>
                <a:spcPct val="90000"/>
              </a:lnSpc>
              <a:spcBef>
                <a:spcPts val="0"/>
              </a:spcBef>
              <a:spcAft>
                <a:spcPts val="0"/>
              </a:spcAft>
              <a:buClr>
                <a:schemeClr val="accent1"/>
              </a:buClr>
              <a:buSzPts val="2100"/>
              <a:buFont typeface="Arial"/>
              <a:buNone/>
              <a:defRPr sz="2275"/>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653" name="Google Shape;653;p97"/>
          <p:cNvSpPr txBox="1">
            <a:spLocks noGrp="1"/>
          </p:cNvSpPr>
          <p:nvPr>
            <p:ph type="body" idx="1"/>
          </p:nvPr>
        </p:nvSpPr>
        <p:spPr>
          <a:xfrm>
            <a:off x="681038" y="1825625"/>
            <a:ext cx="8543925" cy="3973680"/>
          </a:xfrm>
          <a:prstGeom prst="rect">
            <a:avLst/>
          </a:prstGeom>
          <a:noFill/>
          <a:ln>
            <a:noFill/>
          </a:ln>
        </p:spPr>
        <p:txBody>
          <a:bodyPr spcFirstLastPara="1" wrap="square" lIns="81650" tIns="40825" rIns="81650" bIns="40825" anchor="t" anchorCtr="0">
            <a:normAutofit/>
          </a:bodyPr>
          <a:lstStyle>
            <a:lvl1pPr marL="495285" lvl="0" indent="-247642" algn="l" rtl="0">
              <a:lnSpc>
                <a:spcPct val="90000"/>
              </a:lnSpc>
              <a:spcBef>
                <a:spcPts val="975"/>
              </a:spcBef>
              <a:spcAft>
                <a:spcPts val="0"/>
              </a:spcAft>
              <a:buClr>
                <a:schemeClr val="dk1"/>
              </a:buClr>
              <a:buSzPts val="1600"/>
              <a:buNone/>
              <a:defRPr/>
            </a:lvl1pPr>
            <a:lvl2pPr marL="990570" lvl="1" indent="-247642" algn="l" rtl="0">
              <a:lnSpc>
                <a:spcPct val="90000"/>
              </a:lnSpc>
              <a:spcBef>
                <a:spcPts val="758"/>
              </a:spcBef>
              <a:spcAft>
                <a:spcPts val="0"/>
              </a:spcAft>
              <a:buClr>
                <a:schemeClr val="dk1"/>
              </a:buClr>
              <a:buSzPts val="1600"/>
              <a:buNone/>
              <a:defRPr/>
            </a:lvl2pPr>
            <a:lvl3pPr marL="1485854" lvl="2" indent="-247642" algn="l" rtl="0">
              <a:lnSpc>
                <a:spcPct val="90000"/>
              </a:lnSpc>
              <a:spcBef>
                <a:spcPts val="867"/>
              </a:spcBef>
              <a:spcAft>
                <a:spcPts val="0"/>
              </a:spcAft>
              <a:buClr>
                <a:schemeClr val="dk1"/>
              </a:buClr>
              <a:buSzPts val="1600"/>
              <a:buNone/>
              <a:defRPr/>
            </a:lvl3pPr>
            <a:lvl4pPr marL="1981139" lvl="3" indent="-357706" algn="l" rtl="0">
              <a:lnSpc>
                <a:spcPct val="90000"/>
              </a:lnSpc>
              <a:spcBef>
                <a:spcPts val="867"/>
              </a:spcBef>
              <a:spcAft>
                <a:spcPts val="0"/>
              </a:spcAft>
              <a:buClr>
                <a:schemeClr val="dk1"/>
              </a:buClr>
              <a:buSzPts val="1600"/>
              <a:buChar char="•"/>
              <a:defRPr/>
            </a:lvl4pPr>
            <a:lvl5pPr marL="2476424" lvl="4" indent="-357706" algn="l" rtl="0">
              <a:lnSpc>
                <a:spcPct val="90000"/>
              </a:lnSpc>
              <a:spcBef>
                <a:spcPts val="542"/>
              </a:spcBef>
              <a:spcAft>
                <a:spcPts val="0"/>
              </a:spcAft>
              <a:buClr>
                <a:schemeClr val="dk1"/>
              </a:buClr>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54" name="Google Shape;654;p97"/>
          <p:cNvSpPr txBox="1">
            <a:spLocks noGrp="1"/>
          </p:cNvSpPr>
          <p:nvPr>
            <p:ph type="body" idx="2"/>
          </p:nvPr>
        </p:nvSpPr>
        <p:spPr>
          <a:xfrm>
            <a:off x="438545" y="6294421"/>
            <a:ext cx="4578600" cy="138600"/>
          </a:xfrm>
          <a:prstGeom prst="rect">
            <a:avLst/>
          </a:prstGeom>
          <a:noFill/>
          <a:ln>
            <a:noFill/>
          </a:ln>
        </p:spPr>
        <p:txBody>
          <a:bodyPr spcFirstLastPara="1" wrap="square" lIns="81650" tIns="40825" rIns="81650" bIns="40825" anchor="t" anchorCtr="0">
            <a:normAutofit/>
          </a:bodyPr>
          <a:lstStyle>
            <a:lvl1pPr marL="495285" lvl="0" indent="-247642" algn="l" rtl="0">
              <a:lnSpc>
                <a:spcPct val="90000"/>
              </a:lnSpc>
              <a:spcBef>
                <a:spcPts val="975"/>
              </a:spcBef>
              <a:spcAft>
                <a:spcPts val="0"/>
              </a:spcAft>
              <a:buClr>
                <a:schemeClr val="dk1"/>
              </a:buClr>
              <a:buSzPts val="800"/>
              <a:buNone/>
              <a:defRPr sz="867"/>
            </a:lvl1pPr>
            <a:lvl2pPr marL="990570" lvl="1" indent="-247642" algn="l" rtl="0">
              <a:lnSpc>
                <a:spcPct val="90000"/>
              </a:lnSpc>
              <a:spcBef>
                <a:spcPts val="758"/>
              </a:spcBef>
              <a:spcAft>
                <a:spcPts val="0"/>
              </a:spcAft>
              <a:buClr>
                <a:schemeClr val="dk1"/>
              </a:buClr>
              <a:buSzPts val="1600"/>
              <a:buNone/>
              <a:defRPr/>
            </a:lvl2pPr>
            <a:lvl3pPr marL="1485854" lvl="2" indent="-247642" algn="l" rtl="0">
              <a:lnSpc>
                <a:spcPct val="90000"/>
              </a:lnSpc>
              <a:spcBef>
                <a:spcPts val="867"/>
              </a:spcBef>
              <a:spcAft>
                <a:spcPts val="0"/>
              </a:spcAft>
              <a:buClr>
                <a:schemeClr val="dk1"/>
              </a:buClr>
              <a:buSzPts val="1600"/>
              <a:buNone/>
              <a:defRPr/>
            </a:lvl3pPr>
            <a:lvl4pPr marL="1981139" lvl="3" indent="-357706" algn="l" rtl="0">
              <a:lnSpc>
                <a:spcPct val="90000"/>
              </a:lnSpc>
              <a:spcBef>
                <a:spcPts val="867"/>
              </a:spcBef>
              <a:spcAft>
                <a:spcPts val="0"/>
              </a:spcAft>
              <a:buClr>
                <a:schemeClr val="dk1"/>
              </a:buClr>
              <a:buSzPts val="1600"/>
              <a:buChar char="•"/>
              <a:defRPr/>
            </a:lvl4pPr>
            <a:lvl5pPr marL="2476424" lvl="4" indent="-357706" algn="l" rtl="0">
              <a:lnSpc>
                <a:spcPct val="90000"/>
              </a:lnSpc>
              <a:spcBef>
                <a:spcPts val="542"/>
              </a:spcBef>
              <a:spcAft>
                <a:spcPts val="0"/>
              </a:spcAft>
              <a:buClr>
                <a:schemeClr val="dk1"/>
              </a:buClr>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55" name="Google Shape;655;p97"/>
          <p:cNvSpPr txBox="1">
            <a:spLocks noGrp="1"/>
          </p:cNvSpPr>
          <p:nvPr>
            <p:ph type="ftr" idx="11"/>
          </p:nvPr>
        </p:nvSpPr>
        <p:spPr>
          <a:xfrm>
            <a:off x="0" y="0"/>
            <a:ext cx="2437500" cy="2999880"/>
          </a:xfrm>
          <a:prstGeom prst="rect">
            <a:avLst/>
          </a:prstGeom>
          <a:noFill/>
          <a:ln>
            <a:noFill/>
          </a:ln>
        </p:spPr>
        <p:txBody>
          <a:bodyPr spcFirstLastPara="1" wrap="square" lIns="81650" tIns="40825" rIns="81650" bIns="40825" anchor="t" anchorCtr="0">
            <a:noAutofit/>
          </a:bodyPr>
          <a:lstStyle>
            <a:lvl1pPr marR="0" lvl="0" algn="l" rtl="0">
              <a:spcBef>
                <a:spcPts val="0"/>
              </a:spcBef>
              <a:spcAft>
                <a:spcPts val="0"/>
              </a:spcAft>
              <a:buSzPts val="1300"/>
              <a:buNone/>
              <a:defRPr sz="1733">
                <a:solidFill>
                  <a:schemeClr val="dk1"/>
                </a:solidFill>
                <a:latin typeface="Calibri"/>
                <a:ea typeface="Calibri"/>
                <a:cs typeface="Calibri"/>
                <a:sym typeface="Calibri"/>
              </a:defRPr>
            </a:lvl1pPr>
            <a:lvl2pPr marR="0" lvl="1"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2pPr>
            <a:lvl3pPr marR="0" lvl="2"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3pPr>
            <a:lvl4pPr marR="0" lvl="3"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4pPr>
            <a:lvl5pPr marR="0" lvl="4"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5pPr>
            <a:lvl6pPr marR="0" lvl="5"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6pPr>
            <a:lvl7pPr marR="0" lvl="6"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7pPr>
            <a:lvl8pPr marR="0" lvl="7"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8pPr>
            <a:lvl9pPr marR="0" lvl="8"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9pPr>
          </a:lstStyle>
          <a:p>
            <a:endParaRPr/>
          </a:p>
        </p:txBody>
      </p:sp>
      <p:sp>
        <p:nvSpPr>
          <p:cNvPr id="656" name="Google Shape;656;p97"/>
          <p:cNvSpPr txBox="1">
            <a:spLocks noGrp="1"/>
          </p:cNvSpPr>
          <p:nvPr>
            <p:ph type="sldNum" idx="12"/>
          </p:nvPr>
        </p:nvSpPr>
        <p:spPr>
          <a:xfrm>
            <a:off x="0" y="0"/>
            <a:ext cx="2437500" cy="2999880"/>
          </a:xfrm>
          <a:prstGeom prst="rect">
            <a:avLst/>
          </a:prstGeom>
          <a:noFill/>
          <a:ln>
            <a:noFill/>
          </a:ln>
        </p:spPr>
        <p:txBody>
          <a:bodyPr spcFirstLastPara="1" wrap="square" lIns="81650" tIns="40825" rIns="81650" bIns="40825" anchor="t" anchorCtr="0">
            <a:noAutofit/>
          </a:bodyPr>
          <a:lstStyle>
            <a:lvl1pPr marL="0" marR="0" lvl="0" indent="0" algn="l" rtl="0">
              <a:spcBef>
                <a:spcPts val="0"/>
              </a:spcBef>
              <a:buNone/>
              <a:defRPr sz="1733">
                <a:solidFill>
                  <a:schemeClr val="dk1"/>
                </a:solidFill>
                <a:latin typeface="Calibri"/>
                <a:ea typeface="Calibri"/>
                <a:cs typeface="Calibri"/>
                <a:sym typeface="Calibri"/>
              </a:defRPr>
            </a:lvl1pPr>
            <a:lvl2pPr marL="0" marR="0" lvl="1" indent="0" algn="l" rtl="0">
              <a:spcBef>
                <a:spcPts val="0"/>
              </a:spcBef>
              <a:buNone/>
              <a:defRPr sz="1733">
                <a:solidFill>
                  <a:schemeClr val="dk1"/>
                </a:solidFill>
                <a:latin typeface="Calibri"/>
                <a:ea typeface="Calibri"/>
                <a:cs typeface="Calibri"/>
                <a:sym typeface="Calibri"/>
              </a:defRPr>
            </a:lvl2pPr>
            <a:lvl3pPr marL="0" marR="0" lvl="2" indent="0" algn="l" rtl="0">
              <a:spcBef>
                <a:spcPts val="0"/>
              </a:spcBef>
              <a:buNone/>
              <a:defRPr sz="1733">
                <a:solidFill>
                  <a:schemeClr val="dk1"/>
                </a:solidFill>
                <a:latin typeface="Calibri"/>
                <a:ea typeface="Calibri"/>
                <a:cs typeface="Calibri"/>
                <a:sym typeface="Calibri"/>
              </a:defRPr>
            </a:lvl3pPr>
            <a:lvl4pPr marL="0" marR="0" lvl="3" indent="0" algn="l" rtl="0">
              <a:spcBef>
                <a:spcPts val="0"/>
              </a:spcBef>
              <a:buNone/>
              <a:defRPr sz="1733">
                <a:solidFill>
                  <a:schemeClr val="dk1"/>
                </a:solidFill>
                <a:latin typeface="Calibri"/>
                <a:ea typeface="Calibri"/>
                <a:cs typeface="Calibri"/>
                <a:sym typeface="Calibri"/>
              </a:defRPr>
            </a:lvl4pPr>
            <a:lvl5pPr marL="0" marR="0" lvl="4" indent="0" algn="l" rtl="0">
              <a:spcBef>
                <a:spcPts val="0"/>
              </a:spcBef>
              <a:buNone/>
              <a:defRPr sz="1733">
                <a:solidFill>
                  <a:schemeClr val="dk1"/>
                </a:solidFill>
                <a:latin typeface="Calibri"/>
                <a:ea typeface="Calibri"/>
                <a:cs typeface="Calibri"/>
                <a:sym typeface="Calibri"/>
              </a:defRPr>
            </a:lvl5pPr>
            <a:lvl6pPr marL="0" marR="0" lvl="5" indent="0" algn="l" rtl="0">
              <a:spcBef>
                <a:spcPts val="0"/>
              </a:spcBef>
              <a:buNone/>
              <a:defRPr sz="1733">
                <a:solidFill>
                  <a:schemeClr val="dk1"/>
                </a:solidFill>
                <a:latin typeface="Calibri"/>
                <a:ea typeface="Calibri"/>
                <a:cs typeface="Calibri"/>
                <a:sym typeface="Calibri"/>
              </a:defRPr>
            </a:lvl6pPr>
            <a:lvl7pPr marL="0" marR="0" lvl="6" indent="0" algn="l" rtl="0">
              <a:spcBef>
                <a:spcPts val="0"/>
              </a:spcBef>
              <a:buNone/>
              <a:defRPr sz="1733">
                <a:solidFill>
                  <a:schemeClr val="dk1"/>
                </a:solidFill>
                <a:latin typeface="Calibri"/>
                <a:ea typeface="Calibri"/>
                <a:cs typeface="Calibri"/>
                <a:sym typeface="Calibri"/>
              </a:defRPr>
            </a:lvl7pPr>
            <a:lvl8pPr marL="0" marR="0" lvl="7" indent="0" algn="l" rtl="0">
              <a:spcBef>
                <a:spcPts val="0"/>
              </a:spcBef>
              <a:buNone/>
              <a:defRPr sz="1733">
                <a:solidFill>
                  <a:schemeClr val="dk1"/>
                </a:solidFill>
                <a:latin typeface="Calibri"/>
                <a:ea typeface="Calibri"/>
                <a:cs typeface="Calibri"/>
                <a:sym typeface="Calibri"/>
              </a:defRPr>
            </a:lvl8pPr>
            <a:lvl9pPr marL="0" marR="0" lvl="8" indent="0" algn="l" rtl="0">
              <a:spcBef>
                <a:spcPts val="0"/>
              </a:spcBef>
              <a:buNone/>
              <a:defRPr sz="1733">
                <a:solidFill>
                  <a:schemeClr val="dk1"/>
                </a:solidFill>
                <a:latin typeface="Calibri"/>
                <a:ea typeface="Calibri"/>
                <a:cs typeface="Calibri"/>
                <a:sym typeface="Calibri"/>
              </a:defRPr>
            </a:lvl9pPr>
          </a:lstStyle>
          <a:p>
            <a:endParaRPr lang="en-GB"/>
          </a:p>
        </p:txBody>
      </p:sp>
    </p:spTree>
    <p:extLst>
      <p:ext uri="{BB962C8B-B14F-4D97-AF65-F5344CB8AC3E}">
        <p14:creationId xmlns:p14="http://schemas.microsoft.com/office/powerpoint/2010/main" val="40137475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1 box with image (left)">
  <p:cSld name="1 box with image (left)">
    <p:spTree>
      <p:nvGrpSpPr>
        <p:cNvPr id="1" name="Shape 657"/>
        <p:cNvGrpSpPr/>
        <p:nvPr/>
      </p:nvGrpSpPr>
      <p:grpSpPr>
        <a:xfrm>
          <a:off x="0" y="0"/>
          <a:ext cx="0" cy="0"/>
          <a:chOff x="0" y="0"/>
          <a:chExt cx="0" cy="0"/>
        </a:xfrm>
      </p:grpSpPr>
      <p:sp>
        <p:nvSpPr>
          <p:cNvPr id="658" name="Google Shape;658;p98"/>
          <p:cNvSpPr txBox="1">
            <a:spLocks noGrp="1"/>
          </p:cNvSpPr>
          <p:nvPr>
            <p:ph type="title"/>
          </p:nvPr>
        </p:nvSpPr>
        <p:spPr>
          <a:xfrm>
            <a:off x="3519500" y="692150"/>
            <a:ext cx="6386250" cy="541080"/>
          </a:xfrm>
          <a:prstGeom prst="rect">
            <a:avLst/>
          </a:prstGeom>
          <a:noFill/>
          <a:ln>
            <a:noFill/>
          </a:ln>
        </p:spPr>
        <p:txBody>
          <a:bodyPr spcFirstLastPara="1" wrap="square" lIns="0" tIns="0" rIns="0" bIns="0" anchor="b" anchorCtr="0">
            <a:noAutofit/>
          </a:bodyPr>
          <a:lstStyle>
            <a:lvl1pPr marR="0" lvl="0" algn="l" rtl="0">
              <a:lnSpc>
                <a:spcPct val="90000"/>
              </a:lnSpc>
              <a:spcBef>
                <a:spcPts val="0"/>
              </a:spcBef>
              <a:spcAft>
                <a:spcPts val="0"/>
              </a:spcAft>
              <a:buClr>
                <a:schemeClr val="dk2"/>
              </a:buClr>
              <a:buSzPts val="2900"/>
              <a:buFont typeface="Open Sans"/>
              <a:buNone/>
              <a:defRPr sz="3142" b="1" i="0" u="none" strike="noStrike" cap="none">
                <a:solidFill>
                  <a:schemeClr val="dk2"/>
                </a:solidFill>
                <a:latin typeface="Open Sans"/>
                <a:ea typeface="Open Sans"/>
                <a:cs typeface="Open Sans"/>
                <a:sym typeface="Open Sans"/>
              </a:defRPr>
            </a:lvl1pPr>
            <a:lvl2pPr lvl="1" rtl="0">
              <a:spcBef>
                <a:spcPts val="0"/>
              </a:spcBef>
              <a:spcAft>
                <a:spcPts val="0"/>
              </a:spcAft>
              <a:buSzPts val="1300"/>
              <a:buNone/>
              <a:defRPr sz="1733"/>
            </a:lvl2pPr>
            <a:lvl3pPr lvl="2" rtl="0">
              <a:spcBef>
                <a:spcPts val="0"/>
              </a:spcBef>
              <a:spcAft>
                <a:spcPts val="0"/>
              </a:spcAft>
              <a:buSzPts val="1300"/>
              <a:buNone/>
              <a:defRPr sz="1733"/>
            </a:lvl3pPr>
            <a:lvl4pPr lvl="3" rtl="0">
              <a:spcBef>
                <a:spcPts val="0"/>
              </a:spcBef>
              <a:spcAft>
                <a:spcPts val="0"/>
              </a:spcAft>
              <a:buSzPts val="1300"/>
              <a:buNone/>
              <a:defRPr sz="1733"/>
            </a:lvl4pPr>
            <a:lvl5pPr lvl="4" rtl="0">
              <a:spcBef>
                <a:spcPts val="0"/>
              </a:spcBef>
              <a:spcAft>
                <a:spcPts val="0"/>
              </a:spcAft>
              <a:buSzPts val="1300"/>
              <a:buNone/>
              <a:defRPr sz="1733"/>
            </a:lvl5pPr>
            <a:lvl6pPr lvl="5" rtl="0">
              <a:spcBef>
                <a:spcPts val="0"/>
              </a:spcBef>
              <a:spcAft>
                <a:spcPts val="0"/>
              </a:spcAft>
              <a:buSzPts val="1300"/>
              <a:buNone/>
              <a:defRPr sz="1733"/>
            </a:lvl6pPr>
            <a:lvl7pPr lvl="6" rtl="0">
              <a:spcBef>
                <a:spcPts val="0"/>
              </a:spcBef>
              <a:spcAft>
                <a:spcPts val="0"/>
              </a:spcAft>
              <a:buSzPts val="1300"/>
              <a:buNone/>
              <a:defRPr sz="1733"/>
            </a:lvl7pPr>
            <a:lvl8pPr lvl="7" rtl="0">
              <a:spcBef>
                <a:spcPts val="0"/>
              </a:spcBef>
              <a:spcAft>
                <a:spcPts val="0"/>
              </a:spcAft>
              <a:buSzPts val="1300"/>
              <a:buNone/>
              <a:defRPr sz="1733"/>
            </a:lvl8pPr>
            <a:lvl9pPr lvl="8" rtl="0">
              <a:spcBef>
                <a:spcPts val="0"/>
              </a:spcBef>
              <a:spcAft>
                <a:spcPts val="0"/>
              </a:spcAft>
              <a:buSzPts val="1300"/>
              <a:buNone/>
              <a:defRPr sz="1733"/>
            </a:lvl9pPr>
          </a:lstStyle>
          <a:p>
            <a:endParaRPr/>
          </a:p>
        </p:txBody>
      </p:sp>
      <p:sp>
        <p:nvSpPr>
          <p:cNvPr id="659" name="Google Shape;659;p98"/>
          <p:cNvSpPr txBox="1">
            <a:spLocks noGrp="1"/>
          </p:cNvSpPr>
          <p:nvPr>
            <p:ph type="sldNum" idx="12"/>
          </p:nvPr>
        </p:nvSpPr>
        <p:spPr>
          <a:xfrm>
            <a:off x="9440921" y="6597614"/>
            <a:ext cx="465075" cy="260280"/>
          </a:xfrm>
          <a:prstGeom prst="rect">
            <a:avLst/>
          </a:prstGeom>
          <a:noFill/>
          <a:ln>
            <a:noFill/>
          </a:ln>
        </p:spPr>
        <p:txBody>
          <a:bodyPr spcFirstLastPara="1" wrap="square" lIns="0" tIns="0" rIns="66500" bIns="0" anchor="ctr" anchorCtr="0">
            <a:noAutofit/>
          </a:bodyPr>
          <a:lstStyle>
            <a:lvl1pPr marL="0" marR="0" lvl="0"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1pPr>
            <a:lvl2pPr marL="0" marR="0" lvl="1"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2pPr>
            <a:lvl3pPr marL="0" marR="0" lvl="2"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3pPr>
            <a:lvl4pPr marL="0" marR="0" lvl="3"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4pPr>
            <a:lvl5pPr marL="0" marR="0" lvl="4"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5pPr>
            <a:lvl6pPr marL="0" marR="0" lvl="5"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6pPr>
            <a:lvl7pPr marL="0" marR="0" lvl="6"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7pPr>
            <a:lvl8pPr marL="0" marR="0" lvl="7"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8pPr>
            <a:lvl9pPr marL="0" marR="0" lvl="8"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9pPr>
          </a:lstStyle>
          <a:p>
            <a:fld id="{00000000-1234-1234-1234-123412341234}" type="slidenum">
              <a:rPr lang="en-GB" smtClean="0"/>
              <a:pPr/>
              <a:t>‹#›</a:t>
            </a:fld>
            <a:endParaRPr lang="en-GB"/>
          </a:p>
        </p:txBody>
      </p:sp>
      <p:sp>
        <p:nvSpPr>
          <p:cNvPr id="660" name="Google Shape;660;p98"/>
          <p:cNvSpPr txBox="1">
            <a:spLocks noGrp="1"/>
          </p:cNvSpPr>
          <p:nvPr>
            <p:ph type="body" idx="1"/>
          </p:nvPr>
        </p:nvSpPr>
        <p:spPr>
          <a:xfrm>
            <a:off x="3519500" y="1520825"/>
            <a:ext cx="5921500" cy="4356000"/>
          </a:xfrm>
          <a:prstGeom prst="rect">
            <a:avLst/>
          </a:prstGeom>
        </p:spPr>
        <p:txBody>
          <a:bodyPr spcFirstLastPara="1" wrap="square" lIns="0" tIns="0" rIns="0" bIns="0" anchor="t" anchorCtr="0">
            <a:noAutofit/>
          </a:bodyPr>
          <a:lstStyle>
            <a:lvl1pPr marL="495285" lvl="0" indent="-247642" rtl="0">
              <a:spcBef>
                <a:spcPts val="758"/>
              </a:spcBef>
              <a:spcAft>
                <a:spcPts val="0"/>
              </a:spcAft>
              <a:buSzPts val="1400"/>
              <a:buNone/>
              <a:defRPr/>
            </a:lvl1pPr>
            <a:lvl2pPr marL="990570" lvl="1" indent="-247642" rtl="0">
              <a:spcBef>
                <a:spcPts val="758"/>
              </a:spcBef>
              <a:spcAft>
                <a:spcPts val="0"/>
              </a:spcAft>
              <a:buSzPts val="1100"/>
              <a:buNone/>
              <a:defRPr/>
            </a:lvl2pPr>
            <a:lvl3pPr marL="1485854" lvl="2" indent="-247642" rtl="0">
              <a:spcBef>
                <a:spcPts val="867"/>
              </a:spcBef>
              <a:spcAft>
                <a:spcPts val="0"/>
              </a:spcAft>
              <a:buSzPts val="1100"/>
              <a:buNone/>
              <a:defRPr/>
            </a:lvl3pPr>
            <a:lvl4pPr marL="1981139" lvl="3" indent="-323311" rtl="0">
              <a:spcBef>
                <a:spcPts val="867"/>
              </a:spcBef>
              <a:spcAft>
                <a:spcPts val="0"/>
              </a:spcAft>
              <a:buSzPts val="1100"/>
              <a:buChar char="•"/>
              <a:defRPr/>
            </a:lvl4pPr>
            <a:lvl5pPr marL="2476424" lvl="4" indent="-316432" rtl="0">
              <a:spcBef>
                <a:spcPts val="542"/>
              </a:spcBef>
              <a:spcAft>
                <a:spcPts val="0"/>
              </a:spcAft>
              <a:buSzPts val="1000"/>
              <a:buChar char="-"/>
              <a:defRPr/>
            </a:lvl5pPr>
            <a:lvl6pPr marL="2971709" lvl="5" indent="-337069" rtl="0">
              <a:spcBef>
                <a:spcPts val="542"/>
              </a:spcBef>
              <a:spcAft>
                <a:spcPts val="0"/>
              </a:spcAft>
              <a:buSzPts val="1300"/>
              <a:buChar char="•"/>
              <a:defRPr/>
            </a:lvl6pPr>
            <a:lvl7pPr marL="3466993" lvl="6" indent="-316432" rtl="0">
              <a:spcBef>
                <a:spcPts val="433"/>
              </a:spcBef>
              <a:spcAft>
                <a:spcPts val="0"/>
              </a:spcAft>
              <a:buSzPts val="1000"/>
              <a:buChar char="-"/>
              <a:defRPr/>
            </a:lvl7pPr>
            <a:lvl8pPr marL="3962278" lvl="7" indent="-337069" rtl="0">
              <a:spcBef>
                <a:spcPts val="433"/>
              </a:spcBef>
              <a:spcAft>
                <a:spcPts val="0"/>
              </a:spcAft>
              <a:buSzPts val="1300"/>
              <a:buChar char="•"/>
              <a:defRPr/>
            </a:lvl8pPr>
            <a:lvl9pPr marL="4457563" lvl="8" indent="-337069" rtl="0">
              <a:spcBef>
                <a:spcPts val="433"/>
              </a:spcBef>
              <a:spcAft>
                <a:spcPts val="0"/>
              </a:spcAft>
              <a:buSzPts val="1300"/>
              <a:buChar char="•"/>
              <a:defRPr/>
            </a:lvl9pPr>
          </a:lstStyle>
          <a:p>
            <a:endParaRPr/>
          </a:p>
        </p:txBody>
      </p:sp>
      <p:sp>
        <p:nvSpPr>
          <p:cNvPr id="661" name="Google Shape;661;p98"/>
          <p:cNvSpPr/>
          <p:nvPr/>
        </p:nvSpPr>
        <p:spPr>
          <a:xfrm>
            <a:off x="11175" y="0"/>
            <a:ext cx="3216200" cy="6858000"/>
          </a:xfrm>
          <a:prstGeom prst="rect">
            <a:avLst/>
          </a:prstGeom>
          <a:solidFill>
            <a:schemeClr val="lt2"/>
          </a:solidFill>
          <a:ln>
            <a:noFill/>
          </a:ln>
        </p:spPr>
        <p:txBody>
          <a:bodyPr spcFirstLastPara="1" wrap="square" lIns="88644" tIns="88644" rIns="88644" bIns="88644" anchor="ctr" anchorCtr="0">
            <a:noAutofit/>
          </a:bodyPr>
          <a:lstStyle/>
          <a:p>
            <a:pPr marL="0" lvl="0" indent="0" algn="ctr" rtl="0">
              <a:spcBef>
                <a:spcPts val="0"/>
              </a:spcBef>
              <a:spcAft>
                <a:spcPts val="0"/>
              </a:spcAft>
              <a:buNone/>
            </a:pPr>
            <a:r>
              <a:rPr lang="en-GB" sz="1408">
                <a:latin typeface="Open Sans Light"/>
                <a:ea typeface="Open Sans Light"/>
                <a:cs typeface="Open Sans Light"/>
                <a:sym typeface="Open Sans Light"/>
              </a:rPr>
              <a:t>Image to go here</a:t>
            </a:r>
            <a:endParaRPr sz="1408">
              <a:latin typeface="Open Sans Light"/>
              <a:ea typeface="Open Sans Light"/>
              <a:cs typeface="Open Sans Light"/>
              <a:sym typeface="Open Sans Light"/>
            </a:endParaRPr>
          </a:p>
        </p:txBody>
      </p:sp>
    </p:spTree>
    <p:extLst>
      <p:ext uri="{BB962C8B-B14F-4D97-AF65-F5344CB8AC3E}">
        <p14:creationId xmlns:p14="http://schemas.microsoft.com/office/powerpoint/2010/main" val="1276182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932A01B-A51F-5F4D-8622-E18F1CB2E6A0}" type="datetimeFigureOut">
              <a:rPr lang="en-US" smtClean="0"/>
              <a:t>12/7/21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091432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5"/>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1950" b="1"/>
            </a:lvl1pPr>
            <a:lvl2pPr marL="371464" indent="0">
              <a:buNone/>
              <a:defRPr sz="1625" b="1"/>
            </a:lvl2pPr>
            <a:lvl3pPr marL="742927" indent="0">
              <a:buNone/>
              <a:defRPr sz="1462" b="1"/>
            </a:lvl3pPr>
            <a:lvl4pPr marL="1114391" indent="0">
              <a:buNone/>
              <a:defRPr sz="1300" b="1"/>
            </a:lvl4pPr>
            <a:lvl5pPr marL="1485854" indent="0">
              <a:buNone/>
              <a:defRPr sz="1300" b="1"/>
            </a:lvl5pPr>
            <a:lvl6pPr marL="1857318" indent="0">
              <a:buNone/>
              <a:defRPr sz="1300" b="1"/>
            </a:lvl6pPr>
            <a:lvl7pPr marL="2228781" indent="0">
              <a:buNone/>
              <a:defRPr sz="1300" b="1"/>
            </a:lvl7pPr>
            <a:lvl8pPr marL="2600245" indent="0">
              <a:buNone/>
              <a:defRPr sz="1300" b="1"/>
            </a:lvl8pPr>
            <a:lvl9pPr marL="2971709" indent="0">
              <a:buNone/>
              <a:defRPr sz="1300" b="1"/>
            </a:lvl9pPr>
          </a:lstStyle>
          <a:p>
            <a:pPr lvl="0"/>
            <a:r>
              <a:rPr lang="en-US"/>
              <a:t>Edit Master text styles</a:t>
            </a:r>
          </a:p>
        </p:txBody>
      </p:sp>
      <p:sp>
        <p:nvSpPr>
          <p:cNvPr id="4" name="Content Placeholder 3"/>
          <p:cNvSpPr>
            <a:spLocks noGrp="1"/>
          </p:cNvSpPr>
          <p:nvPr>
            <p:ph sz="half" idx="2"/>
          </p:nvPr>
        </p:nvSpPr>
        <p:spPr>
          <a:xfrm>
            <a:off x="682329" y="2505076"/>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1950" b="1"/>
            </a:lvl1pPr>
            <a:lvl2pPr marL="371464" indent="0">
              <a:buNone/>
              <a:defRPr sz="1625" b="1"/>
            </a:lvl2pPr>
            <a:lvl3pPr marL="742927" indent="0">
              <a:buNone/>
              <a:defRPr sz="1462" b="1"/>
            </a:lvl3pPr>
            <a:lvl4pPr marL="1114391" indent="0">
              <a:buNone/>
              <a:defRPr sz="1300" b="1"/>
            </a:lvl4pPr>
            <a:lvl5pPr marL="1485854" indent="0">
              <a:buNone/>
              <a:defRPr sz="1300" b="1"/>
            </a:lvl5pPr>
            <a:lvl6pPr marL="1857318" indent="0">
              <a:buNone/>
              <a:defRPr sz="1300" b="1"/>
            </a:lvl6pPr>
            <a:lvl7pPr marL="2228781" indent="0">
              <a:buNone/>
              <a:defRPr sz="1300" b="1"/>
            </a:lvl7pPr>
            <a:lvl8pPr marL="2600245" indent="0">
              <a:buNone/>
              <a:defRPr sz="1300" b="1"/>
            </a:lvl8pPr>
            <a:lvl9pPr marL="2971709" indent="0">
              <a:buNone/>
              <a:defRPr sz="1300" b="1"/>
            </a:lvl9pPr>
          </a:lstStyle>
          <a:p>
            <a:pPr lvl="0"/>
            <a:r>
              <a:rPr lang="en-US"/>
              <a:t>Edit Master text styles</a:t>
            </a:r>
          </a:p>
        </p:txBody>
      </p:sp>
      <p:sp>
        <p:nvSpPr>
          <p:cNvPr id="6" name="Content Placeholder 5"/>
          <p:cNvSpPr>
            <a:spLocks noGrp="1"/>
          </p:cNvSpPr>
          <p:nvPr>
            <p:ph sz="quarter" idx="4"/>
          </p:nvPr>
        </p:nvSpPr>
        <p:spPr>
          <a:xfrm>
            <a:off x="5014913" y="2505076"/>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32A01B-A51F-5F4D-8622-E18F1CB2E6A0}" type="datetimeFigureOut">
              <a:rPr lang="en-US" smtClean="0"/>
              <a:t>12/7/21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788461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932A01B-A51F-5F4D-8622-E18F1CB2E6A0}" type="datetimeFigureOut">
              <a:rPr lang="en-US" smtClean="0"/>
              <a:t>12/7/21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2202906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32A01B-A51F-5F4D-8622-E18F1CB2E6A0}" type="datetimeFigureOut">
              <a:rPr lang="en-US" smtClean="0"/>
              <a:t>12/7/21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1317977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2600"/>
            </a:lvl1pPr>
          </a:lstStyle>
          <a:p>
            <a:r>
              <a:rPr lang="en-US"/>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300"/>
            </a:lvl1pPr>
            <a:lvl2pPr marL="371464" indent="0">
              <a:buNone/>
              <a:defRPr sz="1137"/>
            </a:lvl2pPr>
            <a:lvl3pPr marL="742927" indent="0">
              <a:buNone/>
              <a:defRPr sz="975"/>
            </a:lvl3pPr>
            <a:lvl4pPr marL="1114391" indent="0">
              <a:buNone/>
              <a:defRPr sz="812"/>
            </a:lvl4pPr>
            <a:lvl5pPr marL="1485854" indent="0">
              <a:buNone/>
              <a:defRPr sz="812"/>
            </a:lvl5pPr>
            <a:lvl6pPr marL="1857318" indent="0">
              <a:buNone/>
              <a:defRPr sz="812"/>
            </a:lvl6pPr>
            <a:lvl7pPr marL="2228781" indent="0">
              <a:buNone/>
              <a:defRPr sz="812"/>
            </a:lvl7pPr>
            <a:lvl8pPr marL="2600245" indent="0">
              <a:buNone/>
              <a:defRPr sz="812"/>
            </a:lvl8pPr>
            <a:lvl9pPr marL="2971709" indent="0">
              <a:buNone/>
              <a:defRPr sz="812"/>
            </a:lvl9pPr>
          </a:lstStyle>
          <a:p>
            <a:pPr lvl="0"/>
            <a:r>
              <a:rPr lang="en-US"/>
              <a:t>Edit Master text styles</a:t>
            </a:r>
          </a:p>
        </p:txBody>
      </p:sp>
      <p:sp>
        <p:nvSpPr>
          <p:cNvPr id="5" name="Date Placeholder 4"/>
          <p:cNvSpPr>
            <a:spLocks noGrp="1"/>
          </p:cNvSpPr>
          <p:nvPr>
            <p:ph type="dt" sz="half" idx="10"/>
          </p:nvPr>
        </p:nvSpPr>
        <p:spPr/>
        <p:txBody>
          <a:bodyPr/>
          <a:lstStyle/>
          <a:p>
            <a:fld id="{4932A01B-A51F-5F4D-8622-E18F1CB2E6A0}" type="datetimeFigureOut">
              <a:rPr lang="en-US" smtClean="0"/>
              <a:t>12/7/21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111310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2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2600"/>
            </a:lvl1pPr>
            <a:lvl2pPr marL="371464" indent="0">
              <a:buNone/>
              <a:defRPr sz="2275"/>
            </a:lvl2pPr>
            <a:lvl3pPr marL="742927" indent="0">
              <a:buNone/>
              <a:defRPr sz="1950"/>
            </a:lvl3pPr>
            <a:lvl4pPr marL="1114391" indent="0">
              <a:buNone/>
              <a:defRPr sz="1625"/>
            </a:lvl4pPr>
            <a:lvl5pPr marL="1485854" indent="0">
              <a:buNone/>
              <a:defRPr sz="1625"/>
            </a:lvl5pPr>
            <a:lvl6pPr marL="1857318" indent="0">
              <a:buNone/>
              <a:defRPr sz="1625"/>
            </a:lvl6pPr>
            <a:lvl7pPr marL="2228781" indent="0">
              <a:buNone/>
              <a:defRPr sz="1625"/>
            </a:lvl7pPr>
            <a:lvl8pPr marL="2600245" indent="0">
              <a:buNone/>
              <a:defRPr sz="1625"/>
            </a:lvl8pPr>
            <a:lvl9pPr marL="2971709" indent="0">
              <a:buNone/>
              <a:defRPr sz="1625"/>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300"/>
            </a:lvl1pPr>
            <a:lvl2pPr marL="371464" indent="0">
              <a:buNone/>
              <a:defRPr sz="1137"/>
            </a:lvl2pPr>
            <a:lvl3pPr marL="742927" indent="0">
              <a:buNone/>
              <a:defRPr sz="975"/>
            </a:lvl3pPr>
            <a:lvl4pPr marL="1114391" indent="0">
              <a:buNone/>
              <a:defRPr sz="812"/>
            </a:lvl4pPr>
            <a:lvl5pPr marL="1485854" indent="0">
              <a:buNone/>
              <a:defRPr sz="812"/>
            </a:lvl5pPr>
            <a:lvl6pPr marL="1857318" indent="0">
              <a:buNone/>
              <a:defRPr sz="812"/>
            </a:lvl6pPr>
            <a:lvl7pPr marL="2228781" indent="0">
              <a:buNone/>
              <a:defRPr sz="812"/>
            </a:lvl7pPr>
            <a:lvl8pPr marL="2600245" indent="0">
              <a:buNone/>
              <a:defRPr sz="812"/>
            </a:lvl8pPr>
            <a:lvl9pPr marL="2971709" indent="0">
              <a:buNone/>
              <a:defRPr sz="812"/>
            </a:lvl9pPr>
          </a:lstStyle>
          <a:p>
            <a:pPr lvl="0"/>
            <a:r>
              <a:rPr lang="en-US"/>
              <a:t>Edit Master text styles</a:t>
            </a:r>
          </a:p>
        </p:txBody>
      </p:sp>
      <p:sp>
        <p:nvSpPr>
          <p:cNvPr id="5" name="Date Placeholder 4"/>
          <p:cNvSpPr>
            <a:spLocks noGrp="1"/>
          </p:cNvSpPr>
          <p:nvPr>
            <p:ph type="dt" sz="half" idx="10"/>
          </p:nvPr>
        </p:nvSpPr>
        <p:spPr/>
        <p:txBody>
          <a:bodyPr/>
          <a:lstStyle/>
          <a:p>
            <a:fld id="{4932A01B-A51F-5F4D-8622-E18F1CB2E6A0}" type="datetimeFigureOut">
              <a:rPr lang="en-US" smtClean="0"/>
              <a:t>12/7/21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1794485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26" Type="http://schemas.openxmlformats.org/officeDocument/2006/relationships/slideLayout" Target="../slideLayouts/slideLayout37.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slideLayout" Target="../slideLayouts/slideLayout36.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29"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slideLayout" Target="../slideLayouts/slideLayout35.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28" Type="http://schemas.openxmlformats.org/officeDocument/2006/relationships/slideLayout" Target="../slideLayouts/slideLayout39.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 Id="rId27" Type="http://schemas.openxmlformats.org/officeDocument/2006/relationships/slideLayout" Target="../slideLayouts/slideLayout38.xml"/><Relationship Id="rId30"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4932A01B-A51F-5F4D-8622-E18F1CB2E6A0}" type="datetimeFigureOut">
              <a:rPr lang="en-US" smtClean="0"/>
              <a:t>12/7/21</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5A85BD6D-C6A0-614D-8157-1725C5943AB8}" type="slidenum">
              <a:rPr lang="en-US" smtClean="0"/>
              <a:t>‹#›</a:t>
            </a:fld>
            <a:endParaRPr lang="en-US"/>
          </a:p>
        </p:txBody>
      </p:sp>
    </p:spTree>
    <p:extLst>
      <p:ext uri="{BB962C8B-B14F-4D97-AF65-F5344CB8AC3E}">
        <p14:creationId xmlns:p14="http://schemas.microsoft.com/office/powerpoint/2010/main" val="36821001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42927" rtl="0" eaLnBrk="1" latinLnBrk="0" hangingPunct="1">
        <a:lnSpc>
          <a:spcPct val="90000"/>
        </a:lnSpc>
        <a:spcBef>
          <a:spcPct val="0"/>
        </a:spcBef>
        <a:buNone/>
        <a:defRPr sz="3575" kern="1200">
          <a:solidFill>
            <a:schemeClr val="tx1"/>
          </a:solidFill>
          <a:latin typeface="+mj-lt"/>
          <a:ea typeface="+mj-ea"/>
          <a:cs typeface="+mj-cs"/>
        </a:defRPr>
      </a:lvl1pPr>
    </p:titleStyle>
    <p:bodyStyle>
      <a:lvl1pPr marL="185732" indent="-185732" algn="l" defTabSz="742927" rtl="0" eaLnBrk="1" latinLnBrk="0" hangingPunct="1">
        <a:lnSpc>
          <a:spcPct val="90000"/>
        </a:lnSpc>
        <a:spcBef>
          <a:spcPts val="812"/>
        </a:spcBef>
        <a:buFont typeface="Arial" panose="020B0604020202020204" pitchFamily="34" charset="0"/>
        <a:buChar char="•"/>
        <a:defRPr sz="2275" kern="1200">
          <a:solidFill>
            <a:schemeClr val="tx1"/>
          </a:solidFill>
          <a:latin typeface="+mn-lt"/>
          <a:ea typeface="+mn-ea"/>
          <a:cs typeface="+mn-cs"/>
        </a:defRPr>
      </a:lvl1pPr>
      <a:lvl2pPr marL="557195" indent="-185732" algn="l" defTabSz="742927" rtl="0" eaLnBrk="1" latinLnBrk="0" hangingPunct="1">
        <a:lnSpc>
          <a:spcPct val="90000"/>
        </a:lnSpc>
        <a:spcBef>
          <a:spcPts val="406"/>
        </a:spcBef>
        <a:buFont typeface="Arial" panose="020B0604020202020204" pitchFamily="34" charset="0"/>
        <a:buChar char="•"/>
        <a:defRPr sz="1950" kern="1200">
          <a:solidFill>
            <a:schemeClr val="tx1"/>
          </a:solidFill>
          <a:latin typeface="+mn-lt"/>
          <a:ea typeface="+mn-ea"/>
          <a:cs typeface="+mn-cs"/>
        </a:defRPr>
      </a:lvl2pPr>
      <a:lvl3pPr marL="928659" indent="-185732" algn="l" defTabSz="742927" rtl="0" eaLnBrk="1" latinLnBrk="0" hangingPunct="1">
        <a:lnSpc>
          <a:spcPct val="90000"/>
        </a:lnSpc>
        <a:spcBef>
          <a:spcPts val="406"/>
        </a:spcBef>
        <a:buFont typeface="Arial" panose="020B0604020202020204" pitchFamily="34" charset="0"/>
        <a:buChar char="•"/>
        <a:defRPr sz="1625" kern="1200">
          <a:solidFill>
            <a:schemeClr val="tx1"/>
          </a:solidFill>
          <a:latin typeface="+mn-lt"/>
          <a:ea typeface="+mn-ea"/>
          <a:cs typeface="+mn-cs"/>
        </a:defRPr>
      </a:lvl3pPr>
      <a:lvl4pPr marL="1300122"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4pPr>
      <a:lvl5pPr marL="1671586"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5pPr>
      <a:lvl6pPr marL="2043050"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6pPr>
      <a:lvl7pPr marL="2414513"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7pPr>
      <a:lvl8pPr marL="2785977"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8pPr>
      <a:lvl9pPr marL="3157440"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9pPr>
    </p:bodyStyle>
    <p:otherStyle>
      <a:defPPr>
        <a:defRPr lang="en-US"/>
      </a:defPPr>
      <a:lvl1pPr marL="0" algn="l" defTabSz="742927" rtl="0" eaLnBrk="1" latinLnBrk="0" hangingPunct="1">
        <a:defRPr sz="1462" kern="1200">
          <a:solidFill>
            <a:schemeClr val="tx1"/>
          </a:solidFill>
          <a:latin typeface="+mn-lt"/>
          <a:ea typeface="+mn-ea"/>
          <a:cs typeface="+mn-cs"/>
        </a:defRPr>
      </a:lvl1pPr>
      <a:lvl2pPr marL="371464" algn="l" defTabSz="742927" rtl="0" eaLnBrk="1" latinLnBrk="0" hangingPunct="1">
        <a:defRPr sz="1462" kern="1200">
          <a:solidFill>
            <a:schemeClr val="tx1"/>
          </a:solidFill>
          <a:latin typeface="+mn-lt"/>
          <a:ea typeface="+mn-ea"/>
          <a:cs typeface="+mn-cs"/>
        </a:defRPr>
      </a:lvl2pPr>
      <a:lvl3pPr marL="742927" algn="l" defTabSz="742927" rtl="0" eaLnBrk="1" latinLnBrk="0" hangingPunct="1">
        <a:defRPr sz="1462" kern="1200">
          <a:solidFill>
            <a:schemeClr val="tx1"/>
          </a:solidFill>
          <a:latin typeface="+mn-lt"/>
          <a:ea typeface="+mn-ea"/>
          <a:cs typeface="+mn-cs"/>
        </a:defRPr>
      </a:lvl3pPr>
      <a:lvl4pPr marL="1114391" algn="l" defTabSz="742927" rtl="0" eaLnBrk="1" latinLnBrk="0" hangingPunct="1">
        <a:defRPr sz="1462" kern="1200">
          <a:solidFill>
            <a:schemeClr val="tx1"/>
          </a:solidFill>
          <a:latin typeface="+mn-lt"/>
          <a:ea typeface="+mn-ea"/>
          <a:cs typeface="+mn-cs"/>
        </a:defRPr>
      </a:lvl4pPr>
      <a:lvl5pPr marL="1485854" algn="l" defTabSz="742927" rtl="0" eaLnBrk="1" latinLnBrk="0" hangingPunct="1">
        <a:defRPr sz="1462" kern="1200">
          <a:solidFill>
            <a:schemeClr val="tx1"/>
          </a:solidFill>
          <a:latin typeface="+mn-lt"/>
          <a:ea typeface="+mn-ea"/>
          <a:cs typeface="+mn-cs"/>
        </a:defRPr>
      </a:lvl5pPr>
      <a:lvl6pPr marL="1857318" algn="l" defTabSz="742927" rtl="0" eaLnBrk="1" latinLnBrk="0" hangingPunct="1">
        <a:defRPr sz="1462" kern="1200">
          <a:solidFill>
            <a:schemeClr val="tx1"/>
          </a:solidFill>
          <a:latin typeface="+mn-lt"/>
          <a:ea typeface="+mn-ea"/>
          <a:cs typeface="+mn-cs"/>
        </a:defRPr>
      </a:lvl6pPr>
      <a:lvl7pPr marL="2228781" algn="l" defTabSz="742927" rtl="0" eaLnBrk="1" latinLnBrk="0" hangingPunct="1">
        <a:defRPr sz="1462" kern="1200">
          <a:solidFill>
            <a:schemeClr val="tx1"/>
          </a:solidFill>
          <a:latin typeface="+mn-lt"/>
          <a:ea typeface="+mn-ea"/>
          <a:cs typeface="+mn-cs"/>
        </a:defRPr>
      </a:lvl7pPr>
      <a:lvl8pPr marL="2600245" algn="l" defTabSz="742927" rtl="0" eaLnBrk="1" latinLnBrk="0" hangingPunct="1">
        <a:defRPr sz="1462" kern="1200">
          <a:solidFill>
            <a:schemeClr val="tx1"/>
          </a:solidFill>
          <a:latin typeface="+mn-lt"/>
          <a:ea typeface="+mn-ea"/>
          <a:cs typeface="+mn-cs"/>
        </a:defRPr>
      </a:lvl8pPr>
      <a:lvl9pPr marL="2971709" algn="l" defTabSz="742927" rtl="0" eaLnBrk="1" latinLnBrk="0" hangingPunct="1">
        <a:defRPr sz="146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67"/>
        <p:cNvGrpSpPr/>
        <p:nvPr/>
      </p:nvGrpSpPr>
      <p:grpSpPr>
        <a:xfrm>
          <a:off x="0" y="0"/>
          <a:ext cx="0" cy="0"/>
          <a:chOff x="0" y="0"/>
          <a:chExt cx="0" cy="0"/>
        </a:xfrm>
      </p:grpSpPr>
      <p:sp>
        <p:nvSpPr>
          <p:cNvPr id="468" name="Google Shape;468;p70"/>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dk2"/>
              </a:buClr>
              <a:buSzPts val="2900"/>
              <a:buFont typeface="Open Sans SemiBold"/>
              <a:buNone/>
              <a:defRPr sz="2900" b="0" i="0" u="none" strike="noStrike" cap="none">
                <a:solidFill>
                  <a:schemeClr val="dk2"/>
                </a:solidFill>
                <a:latin typeface="Open Sans SemiBold"/>
                <a:ea typeface="Open Sans SemiBold"/>
                <a:cs typeface="Open Sans SemiBold"/>
                <a:sym typeface="Open Sans SemiBold"/>
              </a:defRPr>
            </a:lvl1pPr>
            <a:lvl2pPr lvl="1" rtl="0">
              <a:spcBef>
                <a:spcPts val="0"/>
              </a:spcBef>
              <a:spcAft>
                <a:spcPts val="0"/>
              </a:spcAft>
              <a:buSzPts val="1300"/>
              <a:buNone/>
              <a:defRPr sz="1600"/>
            </a:lvl2pPr>
            <a:lvl3pPr lvl="2" rtl="0">
              <a:spcBef>
                <a:spcPts val="0"/>
              </a:spcBef>
              <a:spcAft>
                <a:spcPts val="0"/>
              </a:spcAft>
              <a:buSzPts val="1300"/>
              <a:buNone/>
              <a:defRPr sz="1600"/>
            </a:lvl3pPr>
            <a:lvl4pPr lvl="3" rtl="0">
              <a:spcBef>
                <a:spcPts val="0"/>
              </a:spcBef>
              <a:spcAft>
                <a:spcPts val="0"/>
              </a:spcAft>
              <a:buSzPts val="1300"/>
              <a:buNone/>
              <a:defRPr sz="1600"/>
            </a:lvl4pPr>
            <a:lvl5pPr lvl="4" rtl="0">
              <a:spcBef>
                <a:spcPts val="0"/>
              </a:spcBef>
              <a:spcAft>
                <a:spcPts val="0"/>
              </a:spcAft>
              <a:buSzPts val="1300"/>
              <a:buNone/>
              <a:defRPr sz="1600"/>
            </a:lvl5pPr>
            <a:lvl6pPr lvl="5" rtl="0">
              <a:spcBef>
                <a:spcPts val="0"/>
              </a:spcBef>
              <a:spcAft>
                <a:spcPts val="0"/>
              </a:spcAft>
              <a:buSzPts val="1300"/>
              <a:buNone/>
              <a:defRPr sz="1600"/>
            </a:lvl6pPr>
            <a:lvl7pPr lvl="6" rtl="0">
              <a:spcBef>
                <a:spcPts val="0"/>
              </a:spcBef>
              <a:spcAft>
                <a:spcPts val="0"/>
              </a:spcAft>
              <a:buSzPts val="1300"/>
              <a:buNone/>
              <a:defRPr sz="1600"/>
            </a:lvl7pPr>
            <a:lvl8pPr lvl="7" rtl="0">
              <a:spcBef>
                <a:spcPts val="0"/>
              </a:spcBef>
              <a:spcAft>
                <a:spcPts val="0"/>
              </a:spcAft>
              <a:buSzPts val="1300"/>
              <a:buNone/>
              <a:defRPr sz="1600"/>
            </a:lvl8pPr>
            <a:lvl9pPr lvl="8" rtl="0">
              <a:spcBef>
                <a:spcPts val="0"/>
              </a:spcBef>
              <a:spcAft>
                <a:spcPts val="0"/>
              </a:spcAft>
              <a:buSzPts val="1300"/>
              <a:buNone/>
              <a:defRPr sz="1600"/>
            </a:lvl9pPr>
          </a:lstStyle>
          <a:p>
            <a:endParaRPr/>
          </a:p>
        </p:txBody>
      </p:sp>
      <p:sp>
        <p:nvSpPr>
          <p:cNvPr id="469" name="Google Shape;469;p70"/>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1pPr>
            <a:lvl2pPr marL="0" marR="0" lvl="1"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2pPr>
            <a:lvl3pPr marL="0" marR="0" lvl="2"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3pPr>
            <a:lvl4pPr marL="0" marR="0" lvl="3"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4pPr>
            <a:lvl5pPr marL="0" marR="0" lvl="4"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5pPr>
            <a:lvl6pPr marL="0" marR="0" lvl="5"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6pPr>
            <a:lvl7pPr marL="0" marR="0" lvl="6"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7pPr>
            <a:lvl8pPr marL="0" marR="0" lvl="7"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8pPr>
            <a:lvl9pPr marL="0" marR="0" lvl="8"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9pPr>
          </a:lstStyle>
          <a:p>
            <a:fld id="{00000000-1234-1234-1234-123412341234}" type="slidenum">
              <a:rPr lang="en-GB" smtClean="0"/>
              <a:pPr/>
              <a:t>‹#›</a:t>
            </a:fld>
            <a:endParaRPr lang="en-GB"/>
          </a:p>
        </p:txBody>
      </p:sp>
      <p:pic>
        <p:nvPicPr>
          <p:cNvPr id="470" name="Google Shape;470;p70"/>
          <p:cNvPicPr preferRelativeResize="0"/>
          <p:nvPr/>
        </p:nvPicPr>
        <p:blipFill rotWithShape="1">
          <a:blip r:embed="rId30">
            <a:alphaModFix/>
          </a:blip>
          <a:srcRect/>
          <a:stretch/>
        </p:blipFill>
        <p:spPr>
          <a:xfrm>
            <a:off x="8785436" y="6195464"/>
            <a:ext cx="683869" cy="260326"/>
          </a:xfrm>
          <a:prstGeom prst="rect">
            <a:avLst/>
          </a:prstGeom>
          <a:noFill/>
          <a:ln>
            <a:noFill/>
          </a:ln>
        </p:spPr>
      </p:pic>
      <p:sp>
        <p:nvSpPr>
          <p:cNvPr id="471" name="Google Shape;471;p70"/>
          <p:cNvSpPr txBox="1">
            <a:spLocks noGrp="1"/>
          </p:cNvSpPr>
          <p:nvPr>
            <p:ph type="body" idx="1"/>
          </p:nvPr>
        </p:nvSpPr>
        <p:spPr>
          <a:xfrm>
            <a:off x="359868" y="1916113"/>
            <a:ext cx="9182875" cy="3961080"/>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700"/>
              </a:spcBef>
              <a:spcAft>
                <a:spcPts val="0"/>
              </a:spcAft>
              <a:buClr>
                <a:schemeClr val="dk2"/>
              </a:buClr>
              <a:buSzPts val="1400"/>
              <a:buFont typeface="Arial"/>
              <a:buNone/>
              <a:defRPr sz="1400" b="0" i="0" u="none" strike="noStrike" cap="none">
                <a:solidFill>
                  <a:schemeClr val="dk2"/>
                </a:solidFill>
                <a:latin typeface="Open Sans Light"/>
                <a:ea typeface="Open Sans Light"/>
                <a:cs typeface="Open Sans Light"/>
                <a:sym typeface="Open Sans Light"/>
              </a:defRPr>
            </a:lvl1pPr>
            <a:lvl2pPr marL="914400" marR="0" lvl="1" indent="-228600" algn="l" rtl="0">
              <a:lnSpc>
                <a:spcPct val="100000"/>
              </a:lnSpc>
              <a:spcBef>
                <a:spcPts val="700"/>
              </a:spcBef>
              <a:spcAft>
                <a:spcPts val="0"/>
              </a:spcAft>
              <a:buClr>
                <a:schemeClr val="dk1"/>
              </a:buClr>
              <a:buSzPts val="1100"/>
              <a:buFont typeface="Open Sans Light"/>
              <a:buNone/>
              <a:defRPr sz="1100" b="0" i="0" u="none" strike="noStrike" cap="none">
                <a:solidFill>
                  <a:schemeClr val="dk1"/>
                </a:solidFill>
                <a:latin typeface="Open Sans Light"/>
                <a:ea typeface="Open Sans Light"/>
                <a:cs typeface="Open Sans Light"/>
                <a:sym typeface="Open Sans Light"/>
              </a:defRPr>
            </a:lvl2pPr>
            <a:lvl3pPr marL="1371600" marR="0" lvl="2" indent="-228600" algn="l" rtl="0">
              <a:lnSpc>
                <a:spcPct val="100000"/>
              </a:lnSpc>
              <a:spcBef>
                <a:spcPts val="800"/>
              </a:spcBef>
              <a:spcAft>
                <a:spcPts val="0"/>
              </a:spcAft>
              <a:buClr>
                <a:srgbClr val="C00000"/>
              </a:buClr>
              <a:buSzPts val="1100"/>
              <a:buFont typeface="Arial"/>
              <a:buNone/>
              <a:defRPr sz="1100" b="0" i="0" u="none" strike="noStrike" cap="none">
                <a:solidFill>
                  <a:schemeClr val="dk1"/>
                </a:solidFill>
                <a:latin typeface="Open Sans SemiBold"/>
                <a:ea typeface="Open Sans SemiBold"/>
                <a:cs typeface="Open Sans SemiBold"/>
                <a:sym typeface="Open Sans SemiBold"/>
              </a:defRPr>
            </a:lvl3pPr>
            <a:lvl4pPr marL="1828800" marR="0" lvl="3" indent="-298450" algn="l" rtl="0">
              <a:lnSpc>
                <a:spcPct val="100000"/>
              </a:lnSpc>
              <a:spcBef>
                <a:spcPts val="800"/>
              </a:spcBef>
              <a:spcAft>
                <a:spcPts val="0"/>
              </a:spcAft>
              <a:buClr>
                <a:srgbClr val="C00000"/>
              </a:buClr>
              <a:buSzPts val="1100"/>
              <a:buFont typeface="Arial"/>
              <a:buChar char="•"/>
              <a:defRPr sz="1100" b="0" i="0" u="none" strike="noStrike" cap="none">
                <a:solidFill>
                  <a:schemeClr val="dk1"/>
                </a:solidFill>
                <a:latin typeface="Open Sans Light"/>
                <a:ea typeface="Open Sans Light"/>
                <a:cs typeface="Open Sans Light"/>
                <a:sym typeface="Open Sans Light"/>
              </a:defRPr>
            </a:lvl4pPr>
            <a:lvl5pPr marL="2286000" marR="0" lvl="4" indent="-292100" algn="l" rtl="0">
              <a:lnSpc>
                <a:spcPct val="100000"/>
              </a:lnSpc>
              <a:spcBef>
                <a:spcPts val="500"/>
              </a:spcBef>
              <a:spcAft>
                <a:spcPts val="0"/>
              </a:spcAft>
              <a:buClr>
                <a:srgbClr val="C00000"/>
              </a:buClr>
              <a:buSzPts val="1000"/>
              <a:buFont typeface="Open Sans Light"/>
              <a:buChar char="-"/>
              <a:defRPr sz="1000" b="0" i="0" u="none" strike="noStrike" cap="none">
                <a:solidFill>
                  <a:schemeClr val="dk1"/>
                </a:solidFill>
                <a:latin typeface="Open Sans Light"/>
                <a:ea typeface="Open Sans Light"/>
                <a:cs typeface="Open Sans Light"/>
                <a:sym typeface="Open Sans Light"/>
              </a:defRPr>
            </a:lvl5pPr>
            <a:lvl6pPr marL="2743200" marR="0" lvl="5" indent="-311150" algn="l" rtl="0">
              <a:lnSpc>
                <a:spcPct val="90000"/>
              </a:lnSpc>
              <a:spcBef>
                <a:spcPts val="500"/>
              </a:spcBef>
              <a:spcAft>
                <a:spcPts val="0"/>
              </a:spcAft>
              <a:buClr>
                <a:schemeClr val="dk1"/>
              </a:buClr>
              <a:buSzPts val="1300"/>
              <a:buFont typeface="Arial"/>
              <a:buChar char="•"/>
              <a:defRPr sz="1300" b="0" i="0" u="none" strike="noStrike" cap="none">
                <a:solidFill>
                  <a:schemeClr val="dk1"/>
                </a:solidFill>
                <a:latin typeface="Open Sans Light"/>
                <a:ea typeface="Open Sans Light"/>
                <a:cs typeface="Open Sans Light"/>
                <a:sym typeface="Open Sans Light"/>
              </a:defRPr>
            </a:lvl6pPr>
            <a:lvl7pPr marL="3200400" marR="0" lvl="6" indent="-292100" algn="l" rtl="0">
              <a:lnSpc>
                <a:spcPct val="90000"/>
              </a:lnSpc>
              <a:spcBef>
                <a:spcPts val="400"/>
              </a:spcBef>
              <a:spcAft>
                <a:spcPts val="0"/>
              </a:spcAft>
              <a:buClr>
                <a:schemeClr val="dk1"/>
              </a:buClr>
              <a:buSzPts val="1000"/>
              <a:buFont typeface="Open Sans Light"/>
              <a:buChar char="-"/>
              <a:defRPr sz="1000" b="0" i="0" u="none" strike="noStrike" cap="none">
                <a:solidFill>
                  <a:schemeClr val="dk1"/>
                </a:solidFill>
                <a:latin typeface="Open Sans Light"/>
                <a:ea typeface="Open Sans Light"/>
                <a:cs typeface="Open Sans Light"/>
                <a:sym typeface="Open Sans Light"/>
              </a:defRPr>
            </a:lvl7pPr>
            <a:lvl8pPr marL="3657600" marR="0" lvl="7" indent="-311150" algn="l" rtl="0">
              <a:lnSpc>
                <a:spcPct val="90000"/>
              </a:lnSpc>
              <a:spcBef>
                <a:spcPts val="400"/>
              </a:spcBef>
              <a:spcAft>
                <a:spcPts val="0"/>
              </a:spcAft>
              <a:buClr>
                <a:schemeClr val="dk1"/>
              </a:buClr>
              <a:buSzPts val="1300"/>
              <a:buFont typeface="Arial"/>
              <a:buChar char="•"/>
              <a:defRPr sz="1300" b="0" i="0" u="none" strike="noStrike" cap="none">
                <a:solidFill>
                  <a:schemeClr val="dk1"/>
                </a:solidFill>
                <a:latin typeface="Open Sans Light"/>
                <a:ea typeface="Open Sans Light"/>
                <a:cs typeface="Open Sans Light"/>
                <a:sym typeface="Open Sans Light"/>
              </a:defRPr>
            </a:lvl8pPr>
            <a:lvl9pPr marL="4114800" marR="0" lvl="8" indent="-311150" algn="l" rtl="0">
              <a:lnSpc>
                <a:spcPct val="90000"/>
              </a:lnSpc>
              <a:spcBef>
                <a:spcPts val="400"/>
              </a:spcBef>
              <a:spcAft>
                <a:spcPts val="0"/>
              </a:spcAft>
              <a:buClr>
                <a:schemeClr val="dk1"/>
              </a:buClr>
              <a:buSzPts val="1300"/>
              <a:buFont typeface="Arial"/>
              <a:buChar char="•"/>
              <a:defRPr sz="1300" b="0" i="0" u="none" strike="noStrike" cap="none">
                <a:solidFill>
                  <a:schemeClr val="dk1"/>
                </a:solidFill>
                <a:latin typeface="Open Sans Light"/>
                <a:ea typeface="Open Sans Light"/>
                <a:cs typeface="Open Sans Light"/>
                <a:sym typeface="Open Sans Light"/>
              </a:defRPr>
            </a:lvl9pPr>
          </a:lstStyle>
          <a:p>
            <a:endParaRPr/>
          </a:p>
        </p:txBody>
      </p:sp>
    </p:spTree>
    <p:extLst>
      <p:ext uri="{BB962C8B-B14F-4D97-AF65-F5344CB8AC3E}">
        <p14:creationId xmlns:p14="http://schemas.microsoft.com/office/powerpoint/2010/main" val="1801982594"/>
      </p:ext>
    </p:extLst>
  </p:cSld>
  <p:clrMap bg1="lt1" tx1="dk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1" r:id="rId19"/>
    <p:sldLayoutId id="2147483692" r:id="rId20"/>
    <p:sldLayoutId id="2147483693" r:id="rId21"/>
    <p:sldLayoutId id="2147483694" r:id="rId22"/>
    <p:sldLayoutId id="2147483695" r:id="rId23"/>
    <p:sldLayoutId id="2147483696" r:id="rId24"/>
    <p:sldLayoutId id="2147483697" r:id="rId25"/>
    <p:sldLayoutId id="2147483698" r:id="rId26"/>
    <p:sldLayoutId id="2147483699" r:id="rId27"/>
    <p:sldLayoutId id="2147483700" r:id="rId2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2881">
          <p15:clr>
            <a:srgbClr val="F26B43"/>
          </p15:clr>
        </p15:guide>
        <p15:guide id="2" pos="2710">
          <p15:clr>
            <a:srgbClr val="F26B43"/>
          </p15:clr>
        </p15:guide>
        <p15:guide id="3" pos="3050">
          <p15:clr>
            <a:srgbClr val="F26B43"/>
          </p15:clr>
        </p15:guide>
        <p15:guide id="4" pos="2046">
          <p15:clr>
            <a:srgbClr val="F26B43"/>
          </p15:clr>
        </p15:guide>
        <p15:guide id="5" pos="1877">
          <p15:clr>
            <a:srgbClr val="F26B43"/>
          </p15:clr>
        </p15:guide>
        <p15:guide id="6" pos="3866">
          <p15:clr>
            <a:srgbClr val="F26B43"/>
          </p15:clr>
        </p15:guide>
        <p15:guide id="7" pos="3714">
          <p15:clr>
            <a:srgbClr val="F26B43"/>
          </p15:clr>
        </p15:guide>
        <p15:guide id="8" pos="210">
          <p15:clr>
            <a:srgbClr val="F26B43"/>
          </p15:clr>
        </p15:guide>
        <p15:guide id="9" pos="5550">
          <p15:clr>
            <a:srgbClr val="F26B43"/>
          </p15:clr>
        </p15:guide>
        <p15:guide id="10" orient="horz" pos="798">
          <p15:clr>
            <a:srgbClr val="F26B43"/>
          </p15:clr>
        </p15:guide>
        <p15:guide id="11" orient="horz" pos="363">
          <p15:clr>
            <a:srgbClr val="F26B43"/>
          </p15:clr>
        </p15:guide>
        <p15:guide id="12" orient="horz" pos="1138">
          <p15:clr>
            <a:srgbClr val="F26B43"/>
          </p15:clr>
        </p15:guide>
        <p15:guide id="13" orient="horz" pos="3085">
          <p15:clr>
            <a:srgbClr val="F26B43"/>
          </p15:clr>
        </p15:guide>
        <p15:guide id="14" orient="horz" pos="3388">
          <p15:clr>
            <a:srgbClr val="F26B43"/>
          </p15:clr>
        </p15:guide>
        <p15:guide id="15" orient="horz" pos="3218">
          <p15:clr>
            <a:srgbClr val="F26B43"/>
          </p15:clr>
        </p15:guide>
        <p15:guide id="16" orient="horz" pos="648">
          <p15:clr>
            <a:srgbClr val="F26B43"/>
          </p15:clr>
        </p15:guide>
        <p15:guide id="17" orient="horz" pos="80">
          <p15:clr>
            <a:srgbClr val="F26B43"/>
          </p15:clr>
        </p15:guide>
        <p15:guide id="18" orient="horz" pos="1006">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0.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75"/>
        <p:cNvGrpSpPr/>
        <p:nvPr/>
      </p:nvGrpSpPr>
      <p:grpSpPr>
        <a:xfrm>
          <a:off x="0" y="0"/>
          <a:ext cx="0" cy="0"/>
          <a:chOff x="0" y="0"/>
          <a:chExt cx="0" cy="0"/>
        </a:xfrm>
      </p:grpSpPr>
      <p:sp>
        <p:nvSpPr>
          <p:cNvPr id="1676" name="Google Shape;1676;p191"/>
          <p:cNvSpPr txBox="1">
            <a:spLocks noGrp="1"/>
          </p:cNvSpPr>
          <p:nvPr>
            <p:ph type="title"/>
          </p:nvPr>
        </p:nvSpPr>
        <p:spPr>
          <a:xfrm>
            <a:off x="359868" y="958233"/>
            <a:ext cx="9182875" cy="488475"/>
          </a:xfrm>
          <a:prstGeom prst="rect">
            <a:avLst/>
          </a:prstGeom>
        </p:spPr>
        <p:txBody>
          <a:bodyPr spcFirstLastPara="1" wrap="square" lIns="0" tIns="0" rIns="0" bIns="0" anchor="t" anchorCtr="0">
            <a:noAutofit/>
          </a:bodyPr>
          <a:lstStyle/>
          <a:p>
            <a:r>
              <a:rPr lang="en-GB" sz="1625" b="1">
                <a:solidFill>
                  <a:srgbClr val="7F7F7F"/>
                </a:solidFill>
                <a:latin typeface="Open Sans"/>
                <a:ea typeface="Open Sans"/>
                <a:cs typeface="Open Sans"/>
                <a:sym typeface="Open Sans"/>
              </a:rPr>
              <a:t>TOP TIPS for user testing interviews</a:t>
            </a:r>
            <a:endParaRPr sz="1625" b="1">
              <a:solidFill>
                <a:srgbClr val="7F7F7F"/>
              </a:solidFill>
              <a:latin typeface="Open Sans"/>
              <a:ea typeface="Open Sans"/>
              <a:cs typeface="Open Sans"/>
              <a:sym typeface="Open Sans"/>
            </a:endParaRPr>
          </a:p>
        </p:txBody>
      </p:sp>
      <p:sp>
        <p:nvSpPr>
          <p:cNvPr id="1677" name="Google Shape;1677;p191"/>
          <p:cNvSpPr txBox="1">
            <a:spLocks noGrp="1"/>
          </p:cNvSpPr>
          <p:nvPr>
            <p:ph type="sldNum" idx="12"/>
          </p:nvPr>
        </p:nvSpPr>
        <p:spPr>
          <a:xfrm>
            <a:off x="9440921" y="6289555"/>
            <a:ext cx="465075" cy="234975"/>
          </a:xfrm>
          <a:prstGeom prst="rect">
            <a:avLst/>
          </a:prstGeom>
        </p:spPr>
        <p:txBody>
          <a:bodyPr spcFirstLastPara="1" wrap="square" lIns="0" tIns="0" rIns="71879" bIns="0" anchor="ctr" anchorCtr="0">
            <a:noAutofit/>
          </a:bodyPr>
          <a:lstStyle/>
          <a:p>
            <a:pPr defTabSz="990570">
              <a:buClr>
                <a:srgbClr val="000000"/>
              </a:buClr>
            </a:pPr>
            <a:fld id="{00000000-1234-1234-1234-123412341234}" type="slidenum">
              <a:rPr lang="en-GB" kern="0"/>
              <a:pPr defTabSz="990570">
                <a:buClr>
                  <a:srgbClr val="000000"/>
                </a:buClr>
              </a:pPr>
              <a:t>1</a:t>
            </a:fld>
            <a:endParaRPr kern="0"/>
          </a:p>
        </p:txBody>
      </p:sp>
      <p:sp>
        <p:nvSpPr>
          <p:cNvPr id="1678" name="Google Shape;1678;p191"/>
          <p:cNvSpPr txBox="1">
            <a:spLocks noGrp="1"/>
          </p:cNvSpPr>
          <p:nvPr>
            <p:ph type="body" idx="4294967295"/>
          </p:nvPr>
        </p:nvSpPr>
        <p:spPr>
          <a:xfrm>
            <a:off x="6598527" y="1878317"/>
            <a:ext cx="2842450" cy="542100"/>
          </a:xfrm>
          <a:prstGeom prst="rect">
            <a:avLst/>
          </a:prstGeom>
        </p:spPr>
        <p:txBody>
          <a:bodyPr spcFirstLastPara="1" wrap="square" lIns="0" tIns="0" rIns="0" bIns="0" anchor="t" anchorCtr="0">
            <a:noAutofit/>
          </a:bodyPr>
          <a:lstStyle/>
          <a:p>
            <a:pPr marL="0" indent="0">
              <a:spcBef>
                <a:spcPts val="758"/>
              </a:spcBef>
              <a:spcAft>
                <a:spcPts val="758"/>
              </a:spcAft>
            </a:pPr>
            <a:r>
              <a:rPr lang="en-GB" sz="1408" b="1">
                <a:latin typeface="Open Sans"/>
                <a:ea typeface="Open Sans"/>
                <a:cs typeface="Open Sans"/>
                <a:sym typeface="Open Sans"/>
              </a:rPr>
              <a:t>Ask lots of questions but make sure they’re not leading</a:t>
            </a:r>
            <a:endParaRPr sz="1408" b="1">
              <a:latin typeface="Open Sans"/>
              <a:ea typeface="Open Sans"/>
              <a:cs typeface="Open Sans"/>
              <a:sym typeface="Open Sans"/>
            </a:endParaRPr>
          </a:p>
        </p:txBody>
      </p:sp>
      <p:sp>
        <p:nvSpPr>
          <p:cNvPr id="1679" name="Google Shape;1679;p191"/>
          <p:cNvSpPr txBox="1">
            <a:spLocks noGrp="1"/>
          </p:cNvSpPr>
          <p:nvPr>
            <p:ph type="body" idx="4294967295"/>
          </p:nvPr>
        </p:nvSpPr>
        <p:spPr>
          <a:xfrm>
            <a:off x="3530246" y="1878317"/>
            <a:ext cx="2812875" cy="411450"/>
          </a:xfrm>
          <a:prstGeom prst="rect">
            <a:avLst/>
          </a:prstGeom>
        </p:spPr>
        <p:txBody>
          <a:bodyPr spcFirstLastPara="1" wrap="square" lIns="0" tIns="0" rIns="0" bIns="0" anchor="t" anchorCtr="0">
            <a:noAutofit/>
          </a:bodyPr>
          <a:lstStyle/>
          <a:p>
            <a:pPr marL="0" indent="0">
              <a:spcBef>
                <a:spcPts val="758"/>
              </a:spcBef>
            </a:pPr>
            <a:r>
              <a:rPr lang="en-GB" sz="1408" b="1">
                <a:latin typeface="Open Sans"/>
                <a:ea typeface="Open Sans"/>
                <a:cs typeface="Open Sans"/>
                <a:sym typeface="Open Sans"/>
              </a:rPr>
              <a:t>Open questions and long pauses are good</a:t>
            </a:r>
            <a:endParaRPr sz="1408">
              <a:solidFill>
                <a:srgbClr val="000000"/>
              </a:solidFill>
            </a:endParaRPr>
          </a:p>
          <a:p>
            <a:pPr marL="0" indent="0">
              <a:spcBef>
                <a:spcPts val="758"/>
              </a:spcBef>
            </a:pPr>
            <a:endParaRPr sz="1408" b="1">
              <a:latin typeface="Open Sans"/>
              <a:ea typeface="Open Sans"/>
              <a:cs typeface="Open Sans"/>
              <a:sym typeface="Open Sans"/>
            </a:endParaRPr>
          </a:p>
          <a:p>
            <a:pPr marL="0" indent="0">
              <a:spcBef>
                <a:spcPts val="758"/>
              </a:spcBef>
              <a:spcAft>
                <a:spcPts val="758"/>
              </a:spcAft>
            </a:pPr>
            <a:endParaRPr sz="1408" b="1">
              <a:latin typeface="Open Sans"/>
              <a:ea typeface="Open Sans"/>
              <a:cs typeface="Open Sans"/>
              <a:sym typeface="Open Sans"/>
            </a:endParaRPr>
          </a:p>
        </p:txBody>
      </p:sp>
      <p:sp>
        <p:nvSpPr>
          <p:cNvPr id="1680" name="Google Shape;1680;p191"/>
          <p:cNvSpPr txBox="1">
            <a:spLocks noGrp="1"/>
          </p:cNvSpPr>
          <p:nvPr>
            <p:ph type="body" idx="4294967295"/>
          </p:nvPr>
        </p:nvSpPr>
        <p:spPr>
          <a:xfrm>
            <a:off x="3530258" y="2687350"/>
            <a:ext cx="2812875" cy="411450"/>
          </a:xfrm>
          <a:prstGeom prst="rect">
            <a:avLst/>
          </a:prstGeom>
        </p:spPr>
        <p:txBody>
          <a:bodyPr spcFirstLastPara="1" wrap="square" lIns="0" tIns="0" rIns="0" bIns="0" anchor="t" anchorCtr="0">
            <a:noAutofit/>
          </a:bodyPr>
          <a:lstStyle/>
          <a:p>
            <a:pPr marL="0" indent="0">
              <a:spcBef>
                <a:spcPts val="758"/>
              </a:spcBef>
              <a:spcAft>
                <a:spcPts val="758"/>
              </a:spcAft>
            </a:pPr>
            <a:r>
              <a:rPr lang="en-GB" sz="1083">
                <a:solidFill>
                  <a:srgbClr val="000000"/>
                </a:solidFill>
              </a:rPr>
              <a:t>Give your interviewee plenty of time to speak and listen carefully, especially after long pauses</a:t>
            </a:r>
            <a:endParaRPr sz="1083">
              <a:solidFill>
                <a:srgbClr val="000000"/>
              </a:solidFill>
            </a:endParaRPr>
          </a:p>
        </p:txBody>
      </p:sp>
      <p:sp>
        <p:nvSpPr>
          <p:cNvPr id="1681" name="Google Shape;1681;p191"/>
          <p:cNvSpPr txBox="1">
            <a:spLocks noGrp="1"/>
          </p:cNvSpPr>
          <p:nvPr>
            <p:ph type="body" idx="4294967295"/>
          </p:nvPr>
        </p:nvSpPr>
        <p:spPr>
          <a:xfrm>
            <a:off x="6627960" y="2601222"/>
            <a:ext cx="2812875" cy="818675"/>
          </a:xfrm>
          <a:prstGeom prst="rect">
            <a:avLst/>
          </a:prstGeom>
        </p:spPr>
        <p:txBody>
          <a:bodyPr spcFirstLastPara="1" wrap="square" lIns="0" tIns="0" rIns="0" bIns="0" anchor="t" anchorCtr="0">
            <a:noAutofit/>
          </a:bodyPr>
          <a:lstStyle/>
          <a:p>
            <a:pPr marL="0" indent="0">
              <a:lnSpc>
                <a:spcPct val="100000"/>
              </a:lnSpc>
              <a:spcBef>
                <a:spcPts val="0"/>
              </a:spcBef>
            </a:pPr>
            <a:endParaRPr sz="1083">
              <a:solidFill>
                <a:srgbClr val="000000"/>
              </a:solidFill>
            </a:endParaRPr>
          </a:p>
          <a:p>
            <a:pPr marL="0" indent="0">
              <a:lnSpc>
                <a:spcPct val="100000"/>
              </a:lnSpc>
              <a:spcBef>
                <a:spcPts val="0"/>
              </a:spcBef>
            </a:pPr>
            <a:r>
              <a:rPr lang="en-GB" sz="1083">
                <a:solidFill>
                  <a:srgbClr val="000000"/>
                </a:solidFill>
              </a:rPr>
              <a:t>Even if your questions seem obvious or stupid, it’s important to get all the feedback you need using the stimulus you’re testing. Ask them in multiple ways. And remember not to give your opinion. </a:t>
            </a:r>
            <a:endParaRPr sz="1083">
              <a:solidFill>
                <a:srgbClr val="000000"/>
              </a:solidFill>
            </a:endParaRPr>
          </a:p>
        </p:txBody>
      </p:sp>
      <p:sp>
        <p:nvSpPr>
          <p:cNvPr id="1682" name="Google Shape;1682;p191"/>
          <p:cNvSpPr txBox="1">
            <a:spLocks noGrp="1"/>
          </p:cNvSpPr>
          <p:nvPr>
            <p:ph type="body" idx="1"/>
          </p:nvPr>
        </p:nvSpPr>
        <p:spPr>
          <a:xfrm>
            <a:off x="429271" y="4091868"/>
            <a:ext cx="2812875" cy="629200"/>
          </a:xfrm>
          <a:prstGeom prst="rect">
            <a:avLst/>
          </a:prstGeom>
        </p:spPr>
        <p:txBody>
          <a:bodyPr spcFirstLastPara="1" wrap="square" lIns="0" tIns="0" rIns="0" bIns="0" anchor="t" anchorCtr="0">
            <a:noAutofit/>
          </a:bodyPr>
          <a:lstStyle/>
          <a:p>
            <a:pPr marL="0" indent="0"/>
            <a:r>
              <a:rPr lang="en-GB" sz="1408" b="1">
                <a:latin typeface="Open Sans"/>
                <a:ea typeface="Open Sans"/>
                <a:cs typeface="Open Sans"/>
                <a:sym typeface="Open Sans"/>
              </a:rPr>
              <a:t>Focus on ‘the why’...</a:t>
            </a:r>
            <a:endParaRPr sz="1408" b="1">
              <a:latin typeface="Open Sans"/>
              <a:ea typeface="Open Sans"/>
              <a:cs typeface="Open Sans"/>
              <a:sym typeface="Open Sans"/>
            </a:endParaRPr>
          </a:p>
          <a:p>
            <a:pPr marL="0" indent="0">
              <a:spcAft>
                <a:spcPts val="758"/>
              </a:spcAft>
            </a:pPr>
            <a:endParaRPr sz="1408">
              <a:solidFill>
                <a:srgbClr val="000000"/>
              </a:solidFill>
            </a:endParaRPr>
          </a:p>
        </p:txBody>
      </p:sp>
      <p:sp>
        <p:nvSpPr>
          <p:cNvPr id="1683" name="Google Shape;1683;p191"/>
          <p:cNvSpPr txBox="1">
            <a:spLocks noGrp="1"/>
          </p:cNvSpPr>
          <p:nvPr>
            <p:ph type="body" idx="4294967295"/>
          </p:nvPr>
        </p:nvSpPr>
        <p:spPr>
          <a:xfrm>
            <a:off x="3530246" y="4091866"/>
            <a:ext cx="2812875" cy="411450"/>
          </a:xfrm>
          <a:prstGeom prst="rect">
            <a:avLst/>
          </a:prstGeom>
        </p:spPr>
        <p:txBody>
          <a:bodyPr spcFirstLastPara="1" wrap="square" lIns="0" tIns="0" rIns="0" bIns="0" anchor="t" anchorCtr="0">
            <a:noAutofit/>
          </a:bodyPr>
          <a:lstStyle/>
          <a:p>
            <a:pPr marL="0" indent="0">
              <a:spcBef>
                <a:spcPts val="758"/>
              </a:spcBef>
              <a:spcAft>
                <a:spcPts val="758"/>
              </a:spcAft>
            </a:pPr>
            <a:r>
              <a:rPr lang="en-GB" sz="1408" b="1">
                <a:latin typeface="Open Sans"/>
                <a:ea typeface="Open Sans"/>
                <a:cs typeface="Open Sans"/>
                <a:sym typeface="Open Sans"/>
              </a:rPr>
              <a:t>Think about the ‘pyramid flow’</a:t>
            </a:r>
            <a:endParaRPr sz="1408" b="1">
              <a:latin typeface="Open Sans"/>
              <a:ea typeface="Open Sans"/>
              <a:cs typeface="Open Sans"/>
              <a:sym typeface="Open Sans"/>
            </a:endParaRPr>
          </a:p>
        </p:txBody>
      </p:sp>
      <p:sp>
        <p:nvSpPr>
          <p:cNvPr id="1684" name="Google Shape;1684;p191"/>
          <p:cNvSpPr txBox="1">
            <a:spLocks noGrp="1"/>
          </p:cNvSpPr>
          <p:nvPr>
            <p:ph type="body" idx="4294967295"/>
          </p:nvPr>
        </p:nvSpPr>
        <p:spPr>
          <a:xfrm>
            <a:off x="6598527" y="4091866"/>
            <a:ext cx="2842450" cy="542100"/>
          </a:xfrm>
          <a:prstGeom prst="rect">
            <a:avLst/>
          </a:prstGeom>
        </p:spPr>
        <p:txBody>
          <a:bodyPr spcFirstLastPara="1" wrap="square" lIns="0" tIns="0" rIns="0" bIns="0" anchor="t" anchorCtr="0">
            <a:noAutofit/>
          </a:bodyPr>
          <a:lstStyle/>
          <a:p>
            <a:pPr marL="0" indent="0">
              <a:spcBef>
                <a:spcPts val="758"/>
              </a:spcBef>
              <a:spcAft>
                <a:spcPts val="758"/>
              </a:spcAft>
            </a:pPr>
            <a:r>
              <a:rPr lang="en-GB" sz="1408" b="1">
                <a:latin typeface="Open Sans"/>
                <a:ea typeface="Open Sans"/>
                <a:cs typeface="Open Sans"/>
                <a:sym typeface="Open Sans"/>
              </a:rPr>
              <a:t>Make note of questions that don’t work and build different guides for different audiences</a:t>
            </a:r>
            <a:endParaRPr sz="1408" b="1">
              <a:latin typeface="Open Sans"/>
              <a:ea typeface="Open Sans"/>
              <a:cs typeface="Open Sans"/>
              <a:sym typeface="Open Sans"/>
            </a:endParaRPr>
          </a:p>
        </p:txBody>
      </p:sp>
      <p:sp>
        <p:nvSpPr>
          <p:cNvPr id="1685" name="Google Shape;1685;p191"/>
          <p:cNvSpPr txBox="1">
            <a:spLocks noGrp="1"/>
          </p:cNvSpPr>
          <p:nvPr>
            <p:ph type="body" idx="4294967295"/>
          </p:nvPr>
        </p:nvSpPr>
        <p:spPr>
          <a:xfrm>
            <a:off x="3530246" y="4780852"/>
            <a:ext cx="2812875" cy="411450"/>
          </a:xfrm>
          <a:prstGeom prst="rect">
            <a:avLst/>
          </a:prstGeom>
        </p:spPr>
        <p:txBody>
          <a:bodyPr spcFirstLastPara="1" wrap="square" lIns="0" tIns="0" rIns="0" bIns="0" anchor="t" anchorCtr="0">
            <a:noAutofit/>
          </a:bodyPr>
          <a:lstStyle/>
          <a:p>
            <a:pPr marL="0" indent="0">
              <a:lnSpc>
                <a:spcPct val="100000"/>
              </a:lnSpc>
              <a:spcBef>
                <a:spcPts val="0"/>
              </a:spcBef>
            </a:pPr>
            <a:endParaRPr sz="1083">
              <a:solidFill>
                <a:srgbClr val="000000"/>
              </a:solidFill>
            </a:endParaRPr>
          </a:p>
          <a:p>
            <a:pPr marL="0" indent="0">
              <a:lnSpc>
                <a:spcPct val="100000"/>
              </a:lnSpc>
              <a:spcBef>
                <a:spcPts val="0"/>
              </a:spcBef>
            </a:pPr>
            <a:r>
              <a:rPr lang="en-GB" sz="1083">
                <a:solidFill>
                  <a:srgbClr val="000000"/>
                </a:solidFill>
              </a:rPr>
              <a:t>Start broad and narrow as you go, e.g.:</a:t>
            </a:r>
            <a:endParaRPr sz="1083">
              <a:solidFill>
                <a:srgbClr val="000000"/>
              </a:solidFill>
            </a:endParaRPr>
          </a:p>
          <a:p>
            <a:pPr marL="0" indent="0">
              <a:lnSpc>
                <a:spcPct val="100000"/>
              </a:lnSpc>
              <a:spcBef>
                <a:spcPts val="0"/>
              </a:spcBef>
            </a:pPr>
            <a:r>
              <a:rPr lang="en-GB" sz="1083">
                <a:solidFill>
                  <a:srgbClr val="000000"/>
                </a:solidFill>
              </a:rPr>
              <a:t> Explore their needs around a product &gt; prioritise needs or desired features &gt; gt feedback on specific ideas </a:t>
            </a:r>
            <a:endParaRPr sz="1083">
              <a:solidFill>
                <a:srgbClr val="000000"/>
              </a:solidFill>
            </a:endParaRPr>
          </a:p>
          <a:p>
            <a:pPr marL="0" indent="0">
              <a:lnSpc>
                <a:spcPct val="100000"/>
              </a:lnSpc>
              <a:spcBef>
                <a:spcPts val="0"/>
              </a:spcBef>
            </a:pPr>
            <a:r>
              <a:rPr lang="en-GB" sz="1083">
                <a:solidFill>
                  <a:srgbClr val="000000"/>
                </a:solidFill>
              </a:rPr>
              <a:t>&gt; ask for suggestions on how to improve it</a:t>
            </a:r>
            <a:endParaRPr sz="1083">
              <a:solidFill>
                <a:srgbClr val="000000"/>
              </a:solidFill>
            </a:endParaRPr>
          </a:p>
          <a:p>
            <a:pPr marL="0" indent="0">
              <a:spcBef>
                <a:spcPts val="758"/>
              </a:spcBef>
              <a:spcAft>
                <a:spcPts val="758"/>
              </a:spcAft>
            </a:pPr>
            <a:endParaRPr sz="1083">
              <a:solidFill>
                <a:srgbClr val="000000"/>
              </a:solidFill>
            </a:endParaRPr>
          </a:p>
        </p:txBody>
      </p:sp>
      <p:sp>
        <p:nvSpPr>
          <p:cNvPr id="1686" name="Google Shape;1686;p191"/>
          <p:cNvSpPr txBox="1">
            <a:spLocks noGrp="1"/>
          </p:cNvSpPr>
          <p:nvPr>
            <p:ph type="body" idx="4294967295"/>
          </p:nvPr>
        </p:nvSpPr>
        <p:spPr>
          <a:xfrm>
            <a:off x="440808" y="4633965"/>
            <a:ext cx="2812875" cy="1362400"/>
          </a:xfrm>
          <a:prstGeom prst="rect">
            <a:avLst/>
          </a:prstGeom>
        </p:spPr>
        <p:txBody>
          <a:bodyPr spcFirstLastPara="1" wrap="square" lIns="0" tIns="0" rIns="0" bIns="0" anchor="t" anchorCtr="0">
            <a:noAutofit/>
          </a:bodyPr>
          <a:lstStyle/>
          <a:p>
            <a:pPr marL="0" indent="0">
              <a:spcBef>
                <a:spcPts val="758"/>
              </a:spcBef>
            </a:pPr>
            <a:endParaRPr sz="1083">
              <a:solidFill>
                <a:srgbClr val="000000"/>
              </a:solidFill>
            </a:endParaRPr>
          </a:p>
          <a:p>
            <a:pPr marL="0" indent="0">
              <a:spcBef>
                <a:spcPts val="758"/>
              </a:spcBef>
              <a:spcAft>
                <a:spcPts val="758"/>
              </a:spcAft>
            </a:pPr>
            <a:r>
              <a:rPr lang="en-GB" sz="1083">
                <a:solidFill>
                  <a:srgbClr val="000000"/>
                </a:solidFill>
              </a:rPr>
              <a:t>Collecting facts is not that useful - focus on the motivations, wants, needs and emotional drivers. (Sometimes the functional drivers are also important!)</a:t>
            </a:r>
            <a:endParaRPr sz="1083" b="1">
              <a:latin typeface="Open Sans"/>
              <a:ea typeface="Open Sans"/>
              <a:cs typeface="Open Sans"/>
              <a:sym typeface="Open Sans"/>
            </a:endParaRPr>
          </a:p>
        </p:txBody>
      </p:sp>
      <p:sp>
        <p:nvSpPr>
          <p:cNvPr id="1687" name="Google Shape;1687;p191"/>
          <p:cNvSpPr txBox="1">
            <a:spLocks noGrp="1"/>
          </p:cNvSpPr>
          <p:nvPr>
            <p:ph type="body" idx="4294967295"/>
          </p:nvPr>
        </p:nvSpPr>
        <p:spPr>
          <a:xfrm>
            <a:off x="6627960" y="4814770"/>
            <a:ext cx="2812875" cy="818675"/>
          </a:xfrm>
          <a:prstGeom prst="rect">
            <a:avLst/>
          </a:prstGeom>
        </p:spPr>
        <p:txBody>
          <a:bodyPr spcFirstLastPara="1" wrap="square" lIns="0" tIns="0" rIns="0" bIns="0" anchor="t" anchorCtr="0">
            <a:noAutofit/>
          </a:bodyPr>
          <a:lstStyle/>
          <a:p>
            <a:pPr marL="0" indent="0">
              <a:lnSpc>
                <a:spcPct val="100000"/>
              </a:lnSpc>
              <a:spcBef>
                <a:spcPts val="0"/>
              </a:spcBef>
            </a:pPr>
            <a:endParaRPr sz="1083">
              <a:solidFill>
                <a:srgbClr val="000000"/>
              </a:solidFill>
            </a:endParaRPr>
          </a:p>
          <a:p>
            <a:pPr marL="0" indent="0">
              <a:lnSpc>
                <a:spcPct val="100000"/>
              </a:lnSpc>
              <a:spcBef>
                <a:spcPts val="0"/>
              </a:spcBef>
            </a:pPr>
            <a:r>
              <a:rPr lang="en-GB" sz="1083">
                <a:solidFill>
                  <a:srgbClr val="000000"/>
                </a:solidFill>
              </a:rPr>
              <a:t>Cold and warm audiences will require different questions, even if you’re using the same stimulus. Capturing what doesn’t work will help you evolve the discussion guide as you interview. </a:t>
            </a:r>
            <a:endParaRPr sz="1083">
              <a:solidFill>
                <a:srgbClr val="000000"/>
              </a:solidFill>
            </a:endParaRPr>
          </a:p>
        </p:txBody>
      </p:sp>
      <p:pic>
        <p:nvPicPr>
          <p:cNvPr id="1688" name="Google Shape;1688;p191"/>
          <p:cNvPicPr preferRelativeResize="0"/>
          <p:nvPr/>
        </p:nvPicPr>
        <p:blipFill>
          <a:blip r:embed="rId3">
            <a:alphaModFix/>
          </a:blip>
          <a:stretch>
            <a:fillRect/>
          </a:stretch>
        </p:blipFill>
        <p:spPr>
          <a:xfrm>
            <a:off x="995384" y="2345002"/>
            <a:ext cx="2088621" cy="1429636"/>
          </a:xfrm>
          <a:prstGeom prst="rect">
            <a:avLst/>
          </a:prstGeom>
          <a:noFill/>
          <a:ln w="9525" cap="flat" cmpd="sng">
            <a:solidFill>
              <a:srgbClr val="7F7F7F"/>
            </a:solidFill>
            <a:prstDash val="solid"/>
            <a:round/>
            <a:headEnd type="none" w="sm" len="sm"/>
            <a:tailEnd type="none" w="sm" len="sm"/>
          </a:ln>
          <a:effectLst>
            <a:outerShdw blurRad="57150" dist="19050" dir="5400000" algn="bl" rotWithShape="0">
              <a:srgbClr val="000000">
                <a:alpha val="50000"/>
              </a:srgbClr>
            </a:outerShdw>
          </a:effectLst>
        </p:spPr>
      </p:pic>
      <p:pic>
        <p:nvPicPr>
          <p:cNvPr id="1689" name="Google Shape;1689;p191"/>
          <p:cNvPicPr preferRelativeResize="0"/>
          <p:nvPr/>
        </p:nvPicPr>
        <p:blipFill>
          <a:blip r:embed="rId4">
            <a:alphaModFix/>
          </a:blip>
          <a:stretch>
            <a:fillRect/>
          </a:stretch>
        </p:blipFill>
        <p:spPr>
          <a:xfrm>
            <a:off x="440808" y="1729400"/>
            <a:ext cx="2257823" cy="1534784"/>
          </a:xfrm>
          <a:prstGeom prst="rect">
            <a:avLst/>
          </a:prstGeom>
          <a:noFill/>
          <a:ln w="9525" cap="flat" cmpd="sng">
            <a:solidFill>
              <a:srgbClr val="7F7F7F"/>
            </a:solidFill>
            <a:prstDash val="solid"/>
            <a:round/>
            <a:headEnd type="none" w="sm" len="sm"/>
            <a:tailEnd type="none" w="sm" len="sm"/>
          </a:ln>
          <a:effectLst>
            <a:outerShdw blurRad="57150" dist="19050" dir="5400000" algn="bl" rotWithShape="0">
              <a:srgbClr val="000000">
                <a:alpha val="50000"/>
              </a:srgbClr>
            </a:outerShdw>
          </a:effectLst>
        </p:spPr>
      </p:pic>
    </p:spTree>
    <p:extLst>
      <p:ext uri="{BB962C8B-B14F-4D97-AF65-F5344CB8AC3E}">
        <p14:creationId xmlns:p14="http://schemas.microsoft.com/office/powerpoint/2010/main" val="176338442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GI colours">
      <a:dk1>
        <a:srgbClr val="0D0D0D"/>
      </a:dk1>
      <a:lt1>
        <a:srgbClr val="FFFFFF"/>
      </a:lt1>
      <a:dk2>
        <a:srgbClr val="C00000"/>
      </a:dk2>
      <a:lt2>
        <a:srgbClr val="E7E6E6"/>
      </a:lt2>
      <a:accent1>
        <a:srgbClr val="0D0D0D"/>
      </a:accent1>
      <a:accent2>
        <a:srgbClr val="009FE3"/>
      </a:accent2>
      <a:accent3>
        <a:srgbClr val="C5D300"/>
      </a:accent3>
      <a:accent4>
        <a:srgbClr val="EA5B0C"/>
      </a:accent4>
      <a:accent5>
        <a:srgbClr val="669999"/>
      </a:accent5>
      <a:accent6>
        <a:srgbClr val="004D9D"/>
      </a:accent6>
      <a:hlink>
        <a:srgbClr val="0D0D0D"/>
      </a:hlink>
      <a:folHlink>
        <a:srgbClr val="86868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116</TotalTime>
  <Words>206</Words>
  <Application>Microsoft Macintosh PowerPoint</Application>
  <PresentationFormat>A4 Paper (210x297 mm)</PresentationFormat>
  <Paragraphs>19</Paragraphs>
  <Slides>1</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vt:i4>
      </vt:variant>
    </vt:vector>
  </HeadingPairs>
  <TitlesOfParts>
    <vt:vector size="9" baseType="lpstr">
      <vt:lpstr>Arial</vt:lpstr>
      <vt:lpstr>Calibri</vt:lpstr>
      <vt:lpstr>Calibri Light</vt:lpstr>
      <vt:lpstr>Open Sans</vt:lpstr>
      <vt:lpstr>Open Sans Light</vt:lpstr>
      <vt:lpstr>Open Sans SemiBold</vt:lpstr>
      <vt:lpstr>Office Theme</vt:lpstr>
      <vt:lpstr>1_Office Theme</vt:lpstr>
      <vt:lpstr>TOP TIPS for user testing interviews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does the current user journey look like?</dc:title>
  <dc:creator>Microsoft Office User</dc:creator>
  <cp:lastModifiedBy>Microsoft Office User</cp:lastModifiedBy>
  <cp:revision>25</cp:revision>
  <dcterms:created xsi:type="dcterms:W3CDTF">2021-11-29T17:06:39Z</dcterms:created>
  <dcterms:modified xsi:type="dcterms:W3CDTF">2021-12-07T12:34:36Z</dcterms:modified>
</cp:coreProperties>
</file>