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88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52"/>
    <p:restoredTop sz="94669"/>
  </p:normalViewPr>
  <p:slideViewPr>
    <p:cSldViewPr snapToGrid="0" snapToObjects="1">
      <p:cViewPr varScale="1">
        <p:scale>
          <a:sx n="88" d="100"/>
          <a:sy n="88" d="100"/>
        </p:scale>
        <p:origin x="7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" name="Google Shape;1658;gfad526cc40_0_5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9" name="Google Shape;1659;gfad526cc40_0_5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0" name="Google Shape;1660;gfad526cc40_0_56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GB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7341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71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74" name="Google Shape;474;p71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75" name="Google Shape;475;p7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4"/>
            <a:ext cx="1175640" cy="447524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71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71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2187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7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0" name="Google Shape;480;p72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1" name="Google Shape;481;p7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2" name="Google Shape;482;p7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75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483" name="Google Shape;483;p7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7322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7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7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87" name="Google Shape;487;p73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8" name="Google Shape;488;p73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89" name="Google Shape;489;p73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900" cy="30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0" name="Google Shape;490;p73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1" name="Google Shape;491;p73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2" name="Google Shape;492;p73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93688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7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450" cy="136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Open Sans SemiBold"/>
              <a:buNone/>
              <a:defRPr sz="3900" b="1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7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00" cy="47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marR="0" lvl="0" indent="-247642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 cap="none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496" name="Google Shape;496;p7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300" cy="841680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67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97" name="Google Shape;497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175079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0661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0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00" name="Google Shape;500;p7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0" cy="131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3142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1" name="Google Shape;501;p7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2" name="Google Shape;502;p7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400" cy="2516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1443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7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5" name="Google Shape;505;p7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26814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7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8" name="Google Shape;508;p7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09" name="Google Shape;509;p7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7143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7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7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3" name="Google Shape;513;p7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517"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14" name="Google Shape;514;p7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4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730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7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17" name="Google Shape;517;p7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18" name="Google Shape;518;p79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225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4992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8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3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21" name="Google Shape;521;p8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50" cy="11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8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3" name="Google Shape;523;p8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53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219694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8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26" name="Google Shape;526;p8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27" name="Google Shape;527;p8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8" name="Google Shape;528;p8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0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29" name="Google Shape;529;p8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8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942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2" name="Google Shape;532;p8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3" name="Google Shape;533;p8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4" name="Google Shape;534;p8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4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90705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37" name="Google Shape;537;p8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38" name="Google Shape;538;p83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39" name="Google Shape;539;p83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0" name="Google Shape;540;p83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9976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8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4" name="Google Shape;544;p84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45" name="Google Shape;545;p84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09902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48" name="Google Shape;548;p8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49" name="Google Shape;549;p85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8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50" name="Google Shape;550;p85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1" name="Google Shape;551;p85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1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2" name="Google Shape;552;p85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450" cy="428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4515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86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86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56" name="Google Shape;556;p86"/>
          <p:cNvSpPr txBox="1">
            <a:spLocks noGrp="1"/>
          </p:cNvSpPr>
          <p:nvPr>
            <p:ph type="body" idx="1"/>
          </p:nvPr>
        </p:nvSpPr>
        <p:spPr>
          <a:xfrm>
            <a:off x="363539" y="1520825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7" name="Google Shape;557;p86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86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59" name="Google Shape;559;p86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12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63864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87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Font typeface="Open Sans SemiBold"/>
              <a:buNone/>
              <a:defRPr sz="2708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62" name="Google Shape;562;p87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63" name="Google Shape;563;p87"/>
          <p:cNvSpPr txBox="1">
            <a:spLocks noGrp="1"/>
          </p:cNvSpPr>
          <p:nvPr>
            <p:ph type="body" idx="1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87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5" name="Google Shape;565;p87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1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6" name="Google Shape;566;p87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50" cy="286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7" name="Google Shape;567;p87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8" name="Google Shape;568;p87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90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69" name="Google Shape;569;p87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450" cy="911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4767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88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72" name="Google Shape;572;p8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73" name="Google Shape;573;p8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4" name="Google Shape;574;p8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1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75" name="Google Shape;575;p8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05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532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7" name="Google Shape;577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2"/>
            <a:ext cx="3256856" cy="6890951"/>
          </a:xfrm>
          <a:prstGeom prst="rect">
            <a:avLst/>
          </a:prstGeom>
          <a:noFill/>
          <a:ln>
            <a:noFill/>
          </a:ln>
        </p:spPr>
      </p:pic>
      <p:sp>
        <p:nvSpPr>
          <p:cNvPr id="578" name="Google Shape;578;p89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79" name="Google Shape;579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3"/>
            <a:ext cx="684032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580" name="Google Shape;580;p89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1" name="Google Shape;581;p8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4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2" name="Google Shape;582;p8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3" name="Google Shape;583;p8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15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4" name="Google Shape;584;p8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25" cy="4643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98316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9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88" name="Google Shape;588;p9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89" name="Google Shape;589;p9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0" name="Google Shape;590;p90"/>
          <p:cNvSpPr txBox="1">
            <a:spLocks noGrp="1"/>
          </p:cNvSpPr>
          <p:nvPr>
            <p:ph type="body" idx="3"/>
          </p:nvPr>
        </p:nvSpPr>
        <p:spPr>
          <a:xfrm>
            <a:off x="5134870" y="2168524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1" name="Google Shape;591;p9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200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2" name="Google Shape;592;p90"/>
          <p:cNvSpPr txBox="1">
            <a:spLocks noGrp="1"/>
          </p:cNvSpPr>
          <p:nvPr>
            <p:ph type="body" idx="5"/>
          </p:nvPr>
        </p:nvSpPr>
        <p:spPr>
          <a:xfrm>
            <a:off x="363539" y="1540411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6653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91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595" name="Google Shape;595;p91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96" name="Google Shape;596;p9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7" name="Google Shape;597;p9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8" name="Google Shape;598;p9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599" name="Google Shape;599;p9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200" cy="421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66386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92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02" name="Google Shape;602;p92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03" name="Google Shape;603;p9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4" name="Google Shape;604;p9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5" name="Google Shape;605;p9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6" name="Google Shape;606;p9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50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7" name="Google Shape;607;p9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8" name="Google Shape;608;p9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09" name="Google Shape;609;p9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01550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93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12" name="Google Shape;612;p93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9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4" name="Google Shape;614;p9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5" name="Google Shape;615;p93"/>
          <p:cNvSpPr txBox="1">
            <a:spLocks noGrp="1"/>
          </p:cNvSpPr>
          <p:nvPr>
            <p:ph type="body" idx="3"/>
          </p:nvPr>
        </p:nvSpPr>
        <p:spPr>
          <a:xfrm>
            <a:off x="359868" y="4616926"/>
            <a:ext cx="1801800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6" name="Google Shape;616;p9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7" name="Google Shape;617;p9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8" name="Google Shape;618;p9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19" name="Google Shape;619;p93"/>
          <p:cNvSpPr txBox="1">
            <a:spLocks noGrp="1"/>
          </p:cNvSpPr>
          <p:nvPr>
            <p:ph type="body" idx="7"/>
          </p:nvPr>
        </p:nvSpPr>
        <p:spPr>
          <a:xfrm>
            <a:off x="4953000" y="4616926"/>
            <a:ext cx="4589325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0" name="Google Shape;620;p9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1" name="Google Shape;621;p93"/>
          <p:cNvSpPr txBox="1">
            <a:spLocks noGrp="1"/>
          </p:cNvSpPr>
          <p:nvPr>
            <p:ph type="body" idx="9"/>
          </p:nvPr>
        </p:nvSpPr>
        <p:spPr>
          <a:xfrm>
            <a:off x="2300288" y="3309520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2" name="Google Shape;622;p9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800" cy="126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56075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5" name="Google Shape;625;p9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6" name="Google Shape;626;p94"/>
          <p:cNvSpPr txBox="1">
            <a:spLocks noGrp="1"/>
          </p:cNvSpPr>
          <p:nvPr>
            <p:ph type="body" idx="3"/>
          </p:nvPr>
        </p:nvSpPr>
        <p:spPr>
          <a:xfrm>
            <a:off x="359868" y="3992242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27" name="Google Shape;627;p94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28" name="Google Shape;628;p94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29" name="Google Shape;629;p9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0" name="Google Shape;630;p94"/>
          <p:cNvSpPr txBox="1">
            <a:spLocks noGrp="1"/>
          </p:cNvSpPr>
          <p:nvPr>
            <p:ph type="body" idx="5"/>
          </p:nvPr>
        </p:nvSpPr>
        <p:spPr>
          <a:xfrm>
            <a:off x="363049" y="4975226"/>
            <a:ext cx="270075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95285" marR="0" lvl="0" indent="-247642" algn="l" rtl="0">
              <a:lnSpc>
                <a:spcPct val="110000"/>
              </a:lnSpc>
              <a:spcBef>
                <a:spcPts val="650"/>
              </a:spcBef>
              <a:spcAft>
                <a:spcPts val="0"/>
              </a:spcAft>
              <a:buClr>
                <a:schemeClr val="dk2"/>
              </a:buClr>
              <a:buSzPts val="1300"/>
              <a:buNone/>
              <a:defRPr sz="1408"/>
            </a:lvl1pPr>
            <a:lvl2pPr marL="990570" lvl="1" indent="-247642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1" name="Google Shape;631;p94"/>
          <p:cNvSpPr txBox="1">
            <a:spLocks noGrp="1"/>
          </p:cNvSpPr>
          <p:nvPr>
            <p:ph type="body" idx="6"/>
          </p:nvPr>
        </p:nvSpPr>
        <p:spPr>
          <a:xfrm>
            <a:off x="3227388" y="2002984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2" name="Google Shape;632;p94"/>
          <p:cNvSpPr txBox="1">
            <a:spLocks noGrp="1"/>
          </p:cNvSpPr>
          <p:nvPr>
            <p:ph type="body" idx="7"/>
          </p:nvPr>
        </p:nvSpPr>
        <p:spPr>
          <a:xfrm>
            <a:off x="3227388" y="2983648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3" name="Google Shape;633;p9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34" name="Google Shape;634;p94"/>
          <p:cNvSpPr txBox="1">
            <a:spLocks noGrp="1"/>
          </p:cNvSpPr>
          <p:nvPr>
            <p:ph type="body" idx="9"/>
          </p:nvPr>
        </p:nvSpPr>
        <p:spPr>
          <a:xfrm>
            <a:off x="3227388" y="4975226"/>
            <a:ext cx="6273800" cy="86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716154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9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7" name="Google Shape;637;p95"/>
          <p:cNvSpPr>
            <a:spLocks noGrp="1"/>
          </p:cNvSpPr>
          <p:nvPr>
            <p:ph type="pic" idx="3"/>
          </p:nvPr>
        </p:nvSpPr>
        <p:spPr>
          <a:xfrm>
            <a:off x="1819602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8" name="Google Shape;638;p95"/>
          <p:cNvSpPr>
            <a:spLocks noGrp="1"/>
          </p:cNvSpPr>
          <p:nvPr>
            <p:ph type="pic" idx="4"/>
          </p:nvPr>
        </p:nvSpPr>
        <p:spPr>
          <a:xfrm>
            <a:off x="3285455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39" name="Google Shape;639;p95"/>
          <p:cNvSpPr>
            <a:spLocks noGrp="1"/>
          </p:cNvSpPr>
          <p:nvPr>
            <p:ph type="pic" idx="5"/>
          </p:nvPr>
        </p:nvSpPr>
        <p:spPr>
          <a:xfrm>
            <a:off x="3285455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0" name="Google Shape;640;p9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1" name="Google Shape;641;p9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2" name="Google Shape;642;p9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3" name="Google Shape;643;p9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4" name="Google Shape;644;p9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645" name="Google Shape;645;p95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46" name="Google Shape;646;p95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47" name="Google Shape;647;p9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22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48" name="Google Shape;648;p9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8025" cy="3713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90570" lvl="1" indent="-247642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None/>
              <a:defRPr/>
            </a:lvl3pPr>
            <a:lvl4pPr marL="1981139" lvl="3" indent="-357706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SzPts val="1600"/>
              <a:buChar char="•"/>
              <a:defRPr/>
            </a:lvl4pPr>
            <a:lvl5pPr marL="2476424" lvl="4" indent="-357706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46316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58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517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92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867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92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542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8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408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64592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97"/>
          <p:cNvSpPr txBox="1">
            <a:spLocks noGrp="1"/>
          </p:cNvSpPr>
          <p:nvPr>
            <p:ph type="title"/>
          </p:nvPr>
        </p:nvSpPr>
        <p:spPr>
          <a:xfrm>
            <a:off x="681038" y="365125"/>
            <a:ext cx="8543925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275"/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653" name="Google Shape;653;p97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3973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4" name="Google Shape;654;p97"/>
          <p:cNvSpPr txBox="1">
            <a:spLocks noGrp="1"/>
          </p:cNvSpPr>
          <p:nvPr>
            <p:ph type="body" idx="2"/>
          </p:nvPr>
        </p:nvSpPr>
        <p:spPr>
          <a:xfrm>
            <a:off x="438545" y="6294421"/>
            <a:ext cx="4578600" cy="1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rmAutofit/>
          </a:bodyPr>
          <a:lstStyle>
            <a:lvl1pPr marL="495285" lvl="0" indent="-247642" algn="l" rtl="0">
              <a:lnSpc>
                <a:spcPct val="90000"/>
              </a:lnSpc>
              <a:spcBef>
                <a:spcPts val="975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67"/>
            </a:lvl1pPr>
            <a:lvl2pPr marL="990570" lvl="1" indent="-247642" algn="l" rtl="0">
              <a:lnSpc>
                <a:spcPct val="90000"/>
              </a:lnSpc>
              <a:spcBef>
                <a:spcPts val="75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2pPr>
            <a:lvl3pPr marL="1485854" lvl="2" indent="-247642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/>
            </a:lvl3pPr>
            <a:lvl4pPr marL="1981139" lvl="3" indent="-357706" algn="l" rtl="0">
              <a:lnSpc>
                <a:spcPct val="90000"/>
              </a:lnSpc>
              <a:spcBef>
                <a:spcPts val="867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476424" lvl="4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5pPr>
            <a:lvl6pPr marL="2971709" lvl="5" indent="-357706" algn="l" rtl="0">
              <a:lnSpc>
                <a:spcPct val="90000"/>
              </a:lnSpc>
              <a:spcBef>
                <a:spcPts val="542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6pPr>
            <a:lvl7pPr marL="3466993" lvl="6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/>
            </a:lvl7pPr>
            <a:lvl8pPr marL="3962278" lvl="7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8pPr>
            <a:lvl9pPr marL="4457563" lvl="8" indent="-357706" algn="l" rtl="0">
              <a:lnSpc>
                <a:spcPct val="90000"/>
              </a:lnSpc>
              <a:spcBef>
                <a:spcPts val="433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9pPr>
          </a:lstStyle>
          <a:p>
            <a:endParaRPr/>
          </a:p>
        </p:txBody>
      </p:sp>
      <p:sp>
        <p:nvSpPr>
          <p:cNvPr id="655" name="Google Shape;655;p9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6" name="Google Shape;656;p9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2437500" cy="299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1650" tIns="40825" rIns="81650" bIns="408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733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5753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 (left)">
  <p:cSld name="1 box with image (left)"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98"/>
          <p:cNvSpPr txBox="1">
            <a:spLocks noGrp="1"/>
          </p:cNvSpPr>
          <p:nvPr>
            <p:ph type="title"/>
          </p:nvPr>
        </p:nvSpPr>
        <p:spPr>
          <a:xfrm>
            <a:off x="3519500" y="692150"/>
            <a:ext cx="6386250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"/>
              <a:buNone/>
              <a:defRPr sz="3142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733"/>
            </a:lvl9pPr>
          </a:lstStyle>
          <a:p>
            <a:endParaRPr/>
          </a:p>
        </p:txBody>
      </p:sp>
      <p:sp>
        <p:nvSpPr>
          <p:cNvPr id="659" name="Google Shape;659;p98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50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60" name="Google Shape;660;p98"/>
          <p:cNvSpPr txBox="1">
            <a:spLocks noGrp="1"/>
          </p:cNvSpPr>
          <p:nvPr>
            <p:ph type="body" idx="1"/>
          </p:nvPr>
        </p:nvSpPr>
        <p:spPr>
          <a:xfrm>
            <a:off x="3519500" y="1520825"/>
            <a:ext cx="5921500" cy="435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95285" lvl="0" indent="-247642" rtl="0">
              <a:spcBef>
                <a:spcPts val="758"/>
              </a:spcBef>
              <a:spcAft>
                <a:spcPts val="0"/>
              </a:spcAft>
              <a:buSzPts val="1400"/>
              <a:buNone/>
              <a:defRPr/>
            </a:lvl1pPr>
            <a:lvl2pPr marL="990570" lvl="1" indent="-247642" rtl="0">
              <a:spcBef>
                <a:spcPts val="758"/>
              </a:spcBef>
              <a:spcAft>
                <a:spcPts val="0"/>
              </a:spcAft>
              <a:buSzPts val="1100"/>
              <a:buNone/>
              <a:defRPr/>
            </a:lvl2pPr>
            <a:lvl3pPr marL="1485854" lvl="2" indent="-247642" rtl="0">
              <a:spcBef>
                <a:spcPts val="867"/>
              </a:spcBef>
              <a:spcAft>
                <a:spcPts val="0"/>
              </a:spcAft>
              <a:buSzPts val="1100"/>
              <a:buNone/>
              <a:defRPr/>
            </a:lvl3pPr>
            <a:lvl4pPr marL="1981139" lvl="3" indent="-323311" rtl="0">
              <a:spcBef>
                <a:spcPts val="867"/>
              </a:spcBef>
              <a:spcAft>
                <a:spcPts val="0"/>
              </a:spcAft>
              <a:buSzPts val="1100"/>
              <a:buChar char="•"/>
              <a:defRPr/>
            </a:lvl4pPr>
            <a:lvl5pPr marL="2476424" lvl="4" indent="-316432" rtl="0">
              <a:spcBef>
                <a:spcPts val="542"/>
              </a:spcBef>
              <a:spcAft>
                <a:spcPts val="0"/>
              </a:spcAft>
              <a:buSzPts val="1000"/>
              <a:buChar char="-"/>
              <a:defRPr/>
            </a:lvl5pPr>
            <a:lvl6pPr marL="2971709" lvl="5" indent="-337069" rtl="0">
              <a:spcBef>
                <a:spcPts val="542"/>
              </a:spcBef>
              <a:spcAft>
                <a:spcPts val="0"/>
              </a:spcAft>
              <a:buSzPts val="1300"/>
              <a:buChar char="•"/>
              <a:defRPr/>
            </a:lvl6pPr>
            <a:lvl7pPr marL="3466993" lvl="6" indent="-316432" rtl="0">
              <a:spcBef>
                <a:spcPts val="433"/>
              </a:spcBef>
              <a:spcAft>
                <a:spcPts val="0"/>
              </a:spcAft>
              <a:buSzPts val="1000"/>
              <a:buChar char="-"/>
              <a:defRPr/>
            </a:lvl7pPr>
            <a:lvl8pPr marL="3962278" lvl="7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8pPr>
            <a:lvl9pPr marL="4457563" lvl="8" indent="-337069" rtl="0">
              <a:spcBef>
                <a:spcPts val="433"/>
              </a:spcBef>
              <a:spcAft>
                <a:spcPts val="0"/>
              </a:spcAft>
              <a:buSzPts val="1300"/>
              <a:buChar char="•"/>
              <a:defRPr/>
            </a:lvl9pPr>
          </a:lstStyle>
          <a:p>
            <a:endParaRPr/>
          </a:p>
        </p:txBody>
      </p:sp>
      <p:sp>
        <p:nvSpPr>
          <p:cNvPr id="661" name="Google Shape;661;p98"/>
          <p:cNvSpPr/>
          <p:nvPr/>
        </p:nvSpPr>
        <p:spPr>
          <a:xfrm>
            <a:off x="11175" y="0"/>
            <a:ext cx="3216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88644" tIns="88644" rIns="88644" bIns="88644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8">
                <a:latin typeface="Open Sans Light"/>
                <a:ea typeface="Open Sans Light"/>
                <a:cs typeface="Open Sans Light"/>
                <a:sym typeface="Open Sans Light"/>
              </a:rPr>
              <a:t>Image to go here</a:t>
            </a:r>
            <a:endParaRPr sz="1408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8922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12/7/21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7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9182875" cy="54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900"/>
              <a:buFont typeface="Open Sans SemiBold"/>
              <a:buNone/>
              <a:defRPr sz="29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70"/>
          <p:cNvSpPr txBox="1">
            <a:spLocks noGrp="1"/>
          </p:cNvSpPr>
          <p:nvPr>
            <p:ph type="sldNum" idx="12"/>
          </p:nvPr>
        </p:nvSpPr>
        <p:spPr>
          <a:xfrm>
            <a:off x="9440921" y="6597614"/>
            <a:ext cx="465075" cy="26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663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758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70" name="Google Shape;470;p70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8785436" y="6195464"/>
            <a:ext cx="683869" cy="260326"/>
          </a:xfrm>
          <a:prstGeom prst="rect">
            <a:avLst/>
          </a:prstGeom>
          <a:noFill/>
          <a:ln>
            <a:noFill/>
          </a:ln>
        </p:spPr>
      </p:pic>
      <p:sp>
        <p:nvSpPr>
          <p:cNvPr id="471" name="Google Shape;471;p70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2875" cy="3961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None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21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pen Sans Light"/>
              <a:buChar char="-"/>
              <a:defRPr sz="10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111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68710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1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1">
          <p15:clr>
            <a:srgbClr val="F26B43"/>
          </p15:clr>
        </p15:guide>
        <p15:guide id="2" pos="2710">
          <p15:clr>
            <a:srgbClr val="F26B43"/>
          </p15:clr>
        </p15:guide>
        <p15:guide id="3" pos="3050">
          <p15:clr>
            <a:srgbClr val="F26B43"/>
          </p15:clr>
        </p15:guide>
        <p15:guide id="4" pos="2046">
          <p15:clr>
            <a:srgbClr val="F26B43"/>
          </p15:clr>
        </p15:guide>
        <p15:guide id="5" pos="1877">
          <p15:clr>
            <a:srgbClr val="F26B43"/>
          </p15:clr>
        </p15:guide>
        <p15:guide id="6" pos="3866">
          <p15:clr>
            <a:srgbClr val="F26B43"/>
          </p15:clr>
        </p15:guide>
        <p15:guide id="7" pos="3714">
          <p15:clr>
            <a:srgbClr val="F26B43"/>
          </p15:clr>
        </p15:guide>
        <p15:guide id="8" pos="210">
          <p15:clr>
            <a:srgbClr val="F26B43"/>
          </p15:clr>
        </p15:guide>
        <p15:guide id="9" pos="5550">
          <p15:clr>
            <a:srgbClr val="F26B43"/>
          </p15:clr>
        </p15:guide>
        <p15:guide id="10" orient="horz" pos="798">
          <p15:clr>
            <a:srgbClr val="F26B43"/>
          </p15:clr>
        </p15:guide>
        <p15:guide id="11" orient="horz" pos="363">
          <p15:clr>
            <a:srgbClr val="F26B43"/>
          </p15:clr>
        </p15:guide>
        <p15:guide id="12" orient="horz" pos="1138">
          <p15:clr>
            <a:srgbClr val="F26B43"/>
          </p15:clr>
        </p15:guide>
        <p15:guide id="13" orient="horz" pos="3085">
          <p15:clr>
            <a:srgbClr val="F26B43"/>
          </p15:clr>
        </p15:guide>
        <p15:guide id="14" orient="horz" pos="3388">
          <p15:clr>
            <a:srgbClr val="F26B43"/>
          </p15:clr>
        </p15:guide>
        <p15:guide id="15" orient="horz" pos="3218">
          <p15:clr>
            <a:srgbClr val="F26B43"/>
          </p15:clr>
        </p15:guide>
        <p15:guide id="16" orient="horz" pos="648">
          <p15:clr>
            <a:srgbClr val="F26B43"/>
          </p15:clr>
        </p15:guide>
        <p15:guide id="17" orient="horz" pos="80">
          <p15:clr>
            <a:srgbClr val="F26B43"/>
          </p15:clr>
        </p15:guide>
        <p15:guide id="18" orient="horz" pos="10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" name="Google Shape;1662;p190"/>
          <p:cNvSpPr txBox="1">
            <a:spLocks noGrp="1"/>
          </p:cNvSpPr>
          <p:nvPr>
            <p:ph type="title"/>
          </p:nvPr>
        </p:nvSpPr>
        <p:spPr>
          <a:xfrm>
            <a:off x="359868" y="958233"/>
            <a:ext cx="9182875" cy="4884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1842" b="1">
                <a:latin typeface="Open Sans"/>
                <a:ea typeface="Open Sans"/>
                <a:cs typeface="Open Sans"/>
                <a:sym typeface="Open Sans"/>
              </a:rPr>
              <a:t>Discussion guide template</a:t>
            </a:r>
            <a:endParaRPr sz="1842" b="1"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3" name="Google Shape;1663;p190"/>
          <p:cNvSpPr txBox="1">
            <a:spLocks noGrp="1"/>
          </p:cNvSpPr>
          <p:nvPr>
            <p:ph type="sldNum" idx="12"/>
          </p:nvPr>
        </p:nvSpPr>
        <p:spPr>
          <a:xfrm>
            <a:off x="9440921" y="6289555"/>
            <a:ext cx="465075" cy="234975"/>
          </a:xfrm>
          <a:prstGeom prst="rect">
            <a:avLst/>
          </a:prstGeom>
        </p:spPr>
        <p:txBody>
          <a:bodyPr spcFirstLastPara="1" wrap="square" lIns="0" tIns="0" rIns="71879" bIns="0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fld id="{00000000-1234-1234-1234-123412341234}" type="slidenum">
              <a:rPr lang="en-GB" kern="0"/>
              <a:pPr defTabSz="990570">
                <a:buClr>
                  <a:srgbClr val="000000"/>
                </a:buClr>
              </a:pPr>
              <a:t>1</a:t>
            </a:fld>
            <a:endParaRPr kern="0"/>
          </a:p>
        </p:txBody>
      </p:sp>
      <p:sp>
        <p:nvSpPr>
          <p:cNvPr id="1664" name="Google Shape;1664;p190"/>
          <p:cNvSpPr txBox="1"/>
          <p:nvPr/>
        </p:nvSpPr>
        <p:spPr>
          <a:xfrm>
            <a:off x="901929" y="1522062"/>
            <a:ext cx="1897350" cy="699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083" b="1" i="1" kern="0">
                <a:solidFill>
                  <a:srgbClr val="669999"/>
                </a:solidFill>
                <a:latin typeface="Open Sans"/>
                <a:ea typeface="Open Sans"/>
                <a:cs typeface="Open Sans"/>
                <a:sym typeface="Open Sans"/>
              </a:rPr>
              <a:t>Think about the questions you need answered and PRIORITISE</a:t>
            </a:r>
            <a:endParaRPr sz="1083" b="1" i="1" kern="0">
              <a:solidFill>
                <a:srgbClr val="66999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5" name="Google Shape;1665;p190"/>
          <p:cNvSpPr/>
          <p:nvPr/>
        </p:nvSpPr>
        <p:spPr>
          <a:xfrm rot="5400000" flipH="1">
            <a:off x="422527" y="1897600"/>
            <a:ext cx="478400" cy="311675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5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66" name="Google Shape;1666;p190"/>
          <p:cNvSpPr txBox="1"/>
          <p:nvPr/>
        </p:nvSpPr>
        <p:spPr>
          <a:xfrm>
            <a:off x="3708629" y="1522063"/>
            <a:ext cx="1897350" cy="699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083" b="1" i="1" kern="0">
                <a:solidFill>
                  <a:srgbClr val="669999"/>
                </a:solidFill>
                <a:latin typeface="Open Sans"/>
                <a:ea typeface="Open Sans"/>
                <a:cs typeface="Open Sans"/>
                <a:sym typeface="Open Sans"/>
              </a:rPr>
              <a:t>Capture quotes and verbatim as much as possible!</a:t>
            </a:r>
            <a:endParaRPr sz="1083" b="1" i="1" kern="0">
              <a:solidFill>
                <a:srgbClr val="66999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7" name="Google Shape;1667;p190"/>
          <p:cNvSpPr/>
          <p:nvPr/>
        </p:nvSpPr>
        <p:spPr>
          <a:xfrm rot="5400000" flipH="1">
            <a:off x="3229227" y="1897600"/>
            <a:ext cx="478400" cy="311675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5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668" name="Google Shape;1668;p190"/>
          <p:cNvSpPr txBox="1"/>
          <p:nvPr/>
        </p:nvSpPr>
        <p:spPr>
          <a:xfrm>
            <a:off x="7010629" y="1522063"/>
            <a:ext cx="1897350" cy="53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44" tIns="99044" rIns="99044" bIns="99044" anchor="t" anchorCtr="0">
            <a:spAutoFit/>
          </a:bodyPr>
          <a:lstStyle/>
          <a:p>
            <a:pPr defTabSz="990570">
              <a:buClr>
                <a:srgbClr val="000000"/>
              </a:buClr>
            </a:pPr>
            <a:r>
              <a:rPr lang="en-GB" sz="1083" b="1" i="1" kern="0">
                <a:solidFill>
                  <a:srgbClr val="669999"/>
                </a:solidFill>
                <a:latin typeface="Open Sans"/>
                <a:ea typeface="Open Sans"/>
                <a:cs typeface="Open Sans"/>
                <a:sym typeface="Open Sans"/>
              </a:rPr>
              <a:t>Can you distill everything down into key learnings?</a:t>
            </a:r>
            <a:endParaRPr sz="1083" b="1" i="1" kern="0">
              <a:solidFill>
                <a:srgbClr val="66999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69" name="Google Shape;1669;p190"/>
          <p:cNvSpPr/>
          <p:nvPr/>
        </p:nvSpPr>
        <p:spPr>
          <a:xfrm rot="5400000" flipH="1">
            <a:off x="6531227" y="1897600"/>
            <a:ext cx="478400" cy="311675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chemeClr val="accent5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9044" tIns="99044" rIns="99044" bIns="99044" anchor="ctr" anchorCtr="0">
            <a:noAutofit/>
          </a:bodyPr>
          <a:lstStyle/>
          <a:p>
            <a:pPr defTabSz="990570">
              <a:buClr>
                <a:srgbClr val="000000"/>
              </a:buClr>
            </a:pPr>
            <a:endParaRPr sz="151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aphicFrame>
        <p:nvGraphicFramePr>
          <p:cNvPr id="1670" name="Google Shape;1670;p190"/>
          <p:cNvGraphicFramePr/>
          <p:nvPr/>
        </p:nvGraphicFramePr>
        <p:xfrm>
          <a:off x="359857" y="2291078"/>
          <a:ext cx="9081069" cy="371987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7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8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70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71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/>
                        <a:t>Question</a:t>
                      </a:r>
                      <a:endParaRPr sz="1400" b="1"/>
                    </a:p>
                  </a:txBody>
                  <a:tcPr marL="99044" marR="99044" marT="99044" marB="99044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/>
                        <a:t>Interview notes</a:t>
                      </a:r>
                      <a:endParaRPr sz="1400" b="1"/>
                    </a:p>
                  </a:txBody>
                  <a:tcPr marL="99044" marR="99044" marT="99044" marB="99044">
                    <a:solidFill>
                      <a:srgbClr val="9E9E9E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400" b="1"/>
                        <a:t>Key takeaways</a:t>
                      </a:r>
                      <a:endParaRPr sz="1400" b="1"/>
                    </a:p>
                  </a:txBody>
                  <a:tcPr marL="99044" marR="99044" marT="99044" marB="99044">
                    <a:solidFill>
                      <a:srgbClr val="9E9E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67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Tell us a bit about yourself. 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i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26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Thinking back, what drew you to [insert offer name]?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31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did you expect to receive from [insert offer name]?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17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did you like most about your experience? What surprised or delighted you?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31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What did you like least about your experience? What frustrated you?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667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[Insert question]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67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[Insert question]</a:t>
                      </a: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99044" marR="99044" marT="99044" marB="99044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466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104</Words>
  <Application>Microsoft Macintosh PowerPoint</Application>
  <PresentationFormat>A4 Paper (210x297 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1_Office Theme</vt:lpstr>
      <vt:lpstr>Discussion guide template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24</cp:revision>
  <dcterms:created xsi:type="dcterms:W3CDTF">2021-11-29T17:06:39Z</dcterms:created>
  <dcterms:modified xsi:type="dcterms:W3CDTF">2021-12-07T12:33:37Z</dcterms:modified>
</cp:coreProperties>
</file>