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701" r:id="rId3"/>
  </p:sldMasterIdLst>
  <p:notesMasterIdLst>
    <p:notesMasterId r:id="rId6"/>
  </p:notesMasterIdLst>
  <p:sldIdLst>
    <p:sldId id="285" r:id="rId4"/>
    <p:sldId id="286" r:id="rId5"/>
  </p:sldIdLst>
  <p:sldSz cx="9906000" cy="6858000" type="A4"/>
  <p:notesSz cx="6858000" cy="9144000"/>
  <p:defaultTextStyle>
    <a:defPPr>
      <a:defRPr lang="en-US"/>
    </a:defPPr>
    <a:lvl1pPr marL="0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334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668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7003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337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671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4005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6339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673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52"/>
    <p:restoredTop sz="94669"/>
  </p:normalViewPr>
  <p:slideViewPr>
    <p:cSldViewPr snapToGrid="0" snapToObjects="1">
      <p:cViewPr varScale="1">
        <p:scale>
          <a:sx n="88" d="100"/>
          <a:sy n="88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2224F-4733-E548-93E3-AF0D68064229}" type="datetimeFigureOut">
              <a:rPr lang="en-US" smtClean="0"/>
              <a:t>12/7/21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22CA0-7CDC-274A-853E-9E6C72D30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4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334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668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7003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337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671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4005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6339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673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fad526cc40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fad526cc40_0_4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gfad526cc40_0_4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68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f9333d719d_0_4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f9333d719d_0_48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gf9333d719d_0_48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943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A01B-A51F-5F4D-8622-E18F1CB2E6A0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BD6D-C6A0-614D-8157-1725C594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1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A01B-A51F-5F4D-8622-E18F1CB2E6A0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BD6D-C6A0-614D-8157-1725C594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9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A01B-A51F-5F4D-8622-E18F1CB2E6A0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BD6D-C6A0-614D-8157-1725C594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81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oxes">
  <p:cSld name="2 boxes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0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2875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669" name="Google Shape;669;p100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70" name="Google Shape;670;p100"/>
          <p:cNvSpPr txBox="1">
            <a:spLocks noGrp="1"/>
          </p:cNvSpPr>
          <p:nvPr>
            <p:ph type="body" idx="1"/>
          </p:nvPr>
        </p:nvSpPr>
        <p:spPr>
          <a:xfrm>
            <a:off x="359875" y="1520825"/>
            <a:ext cx="4301050" cy="4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671" name="Google Shape;671;p100"/>
          <p:cNvSpPr txBox="1">
            <a:spLocks noGrp="1"/>
          </p:cNvSpPr>
          <p:nvPr>
            <p:ph type="body" idx="2"/>
          </p:nvPr>
        </p:nvSpPr>
        <p:spPr>
          <a:xfrm>
            <a:off x="5245100" y="1520825"/>
            <a:ext cx="4196075" cy="43315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80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oxes + subtitle">
  <p:cSld name="2 boxes + subtitle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01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2875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674" name="Google Shape;674;p101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75" name="Google Shape;675;p101"/>
          <p:cNvSpPr txBox="1">
            <a:spLocks noGrp="1"/>
          </p:cNvSpPr>
          <p:nvPr>
            <p:ph type="body" idx="1"/>
          </p:nvPr>
        </p:nvSpPr>
        <p:spPr>
          <a:xfrm>
            <a:off x="359875" y="2159900"/>
            <a:ext cx="4301050" cy="37166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676" name="Google Shape;676;p101"/>
          <p:cNvSpPr txBox="1">
            <a:spLocks noGrp="1"/>
          </p:cNvSpPr>
          <p:nvPr>
            <p:ph type="body" idx="2"/>
          </p:nvPr>
        </p:nvSpPr>
        <p:spPr>
          <a:xfrm>
            <a:off x="5245100" y="2159900"/>
            <a:ext cx="4196075" cy="36961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677" name="Google Shape;677;p101"/>
          <p:cNvSpPr txBox="1">
            <a:spLocks noGrp="1"/>
          </p:cNvSpPr>
          <p:nvPr>
            <p:ph type="subTitle" idx="3"/>
          </p:nvPr>
        </p:nvSpPr>
        <p:spPr>
          <a:xfrm>
            <a:off x="359925" y="1233500"/>
            <a:ext cx="9182875" cy="746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758"/>
              </a:spcBef>
              <a:spcAft>
                <a:spcPts val="0"/>
              </a:spcAft>
              <a:buNone/>
              <a:defRPr sz="1733">
                <a:solidFill>
                  <a:schemeClr val="dk2"/>
                </a:solidFill>
              </a:defRPr>
            </a:lvl1pPr>
            <a:lvl2pPr lvl="1" rtl="0">
              <a:spcBef>
                <a:spcPts val="758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758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758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758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758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758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758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758"/>
              </a:spcBef>
              <a:spcAft>
                <a:spcPts val="758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2592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with image">
  <p:cSld name="Cover with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02"/>
          <p:cNvSpPr/>
          <p:nvPr/>
        </p:nvSpPr>
        <p:spPr>
          <a:xfrm>
            <a:off x="1612" y="0"/>
            <a:ext cx="9906000" cy="6858000"/>
          </a:xfrm>
          <a:prstGeom prst="rect">
            <a:avLst/>
          </a:prstGeom>
          <a:solidFill>
            <a:srgbClr val="110000">
              <a:alpha val="326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454" tIns="88454" rIns="88454" bIns="8845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16"/>
          </a:p>
        </p:txBody>
      </p:sp>
      <p:sp>
        <p:nvSpPr>
          <p:cNvPr id="680" name="Google Shape;680;p102"/>
          <p:cNvSpPr txBox="1">
            <a:spLocks noGrp="1"/>
          </p:cNvSpPr>
          <p:nvPr>
            <p:ph type="title"/>
          </p:nvPr>
        </p:nvSpPr>
        <p:spPr>
          <a:xfrm>
            <a:off x="359875" y="2492375"/>
            <a:ext cx="9186450" cy="11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 SemiBold"/>
              <a:buNone/>
              <a:defRPr sz="39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pic>
        <p:nvPicPr>
          <p:cNvPr id="681" name="Google Shape;681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413" y="5035278"/>
            <a:ext cx="1596450" cy="65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249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blank">
  <p:cSld name="Cover blank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03"/>
          <p:cNvSpPr txBox="1">
            <a:spLocks noGrp="1"/>
          </p:cNvSpPr>
          <p:nvPr>
            <p:ph type="title"/>
          </p:nvPr>
        </p:nvSpPr>
        <p:spPr>
          <a:xfrm>
            <a:off x="359868" y="2492375"/>
            <a:ext cx="9186450" cy="13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  <a:defRPr sz="39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pic>
        <p:nvPicPr>
          <p:cNvPr id="684" name="Google Shape;684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2485" y="4671227"/>
            <a:ext cx="1175079" cy="447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49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right)">
  <p:cSld name="Divider (right)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04"/>
          <p:cNvSpPr txBox="1">
            <a:spLocks noGrp="1"/>
          </p:cNvSpPr>
          <p:nvPr>
            <p:ph type="title"/>
          </p:nvPr>
        </p:nvSpPr>
        <p:spPr>
          <a:xfrm>
            <a:off x="5245800" y="1520825"/>
            <a:ext cx="4297150" cy="102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687" name="Google Shape;687;p104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88" name="Google Shape;688;p104"/>
          <p:cNvSpPr txBox="1">
            <a:spLocks noGrp="1"/>
          </p:cNvSpPr>
          <p:nvPr>
            <p:ph type="body" idx="1"/>
          </p:nvPr>
        </p:nvSpPr>
        <p:spPr>
          <a:xfrm>
            <a:off x="5245800" y="2828375"/>
            <a:ext cx="4195100" cy="31449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689" name="Google Shape;689;p104"/>
          <p:cNvSpPr/>
          <p:nvPr/>
        </p:nvSpPr>
        <p:spPr>
          <a:xfrm>
            <a:off x="0" y="0"/>
            <a:ext cx="495137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454" tIns="88454" rIns="88454" bIns="88454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8">
                <a:latin typeface="Open Sans Light"/>
                <a:ea typeface="Open Sans Light"/>
                <a:cs typeface="Open Sans Light"/>
                <a:sym typeface="Open Sans Light"/>
              </a:rPr>
              <a:t>Image to go here</a:t>
            </a:r>
            <a:endParaRPr sz="1408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66909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box with image (left)">
  <p:cSld name="1 box with image (left)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05"/>
          <p:cNvSpPr txBox="1">
            <a:spLocks noGrp="1"/>
          </p:cNvSpPr>
          <p:nvPr>
            <p:ph type="title"/>
          </p:nvPr>
        </p:nvSpPr>
        <p:spPr>
          <a:xfrm>
            <a:off x="3519500" y="692150"/>
            <a:ext cx="6386250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692" name="Google Shape;692;p105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93" name="Google Shape;693;p105"/>
          <p:cNvSpPr txBox="1">
            <a:spLocks noGrp="1"/>
          </p:cNvSpPr>
          <p:nvPr>
            <p:ph type="body" idx="1"/>
          </p:nvPr>
        </p:nvSpPr>
        <p:spPr>
          <a:xfrm>
            <a:off x="3519500" y="1520825"/>
            <a:ext cx="5921500" cy="4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43948" rtl="0">
              <a:spcBef>
                <a:spcPts val="758"/>
              </a:spcBef>
              <a:spcAft>
                <a:spcPts val="0"/>
              </a:spcAft>
              <a:buSzPts val="1400"/>
              <a:buChar char="●"/>
              <a:defRPr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694" name="Google Shape;694;p105"/>
          <p:cNvSpPr/>
          <p:nvPr/>
        </p:nvSpPr>
        <p:spPr>
          <a:xfrm>
            <a:off x="11175" y="0"/>
            <a:ext cx="3216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454" tIns="88454" rIns="88454" bIns="88454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8">
                <a:latin typeface="Open Sans Light"/>
                <a:ea typeface="Open Sans Light"/>
                <a:cs typeface="Open Sans Light"/>
                <a:sym typeface="Open Sans Light"/>
              </a:rPr>
              <a:t>Image to go here</a:t>
            </a:r>
            <a:endParaRPr sz="1408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987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box with image (right)">
  <p:cSld name="1 box with image (right)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06"/>
          <p:cNvSpPr txBox="1">
            <a:spLocks noGrp="1"/>
          </p:cNvSpPr>
          <p:nvPr>
            <p:ph type="title"/>
          </p:nvPr>
        </p:nvSpPr>
        <p:spPr>
          <a:xfrm>
            <a:off x="359875" y="692150"/>
            <a:ext cx="6288750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697" name="Google Shape;697;p106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98" name="Google Shape;698;p106"/>
          <p:cNvSpPr txBox="1">
            <a:spLocks noGrp="1"/>
          </p:cNvSpPr>
          <p:nvPr>
            <p:ph type="body" idx="1"/>
          </p:nvPr>
        </p:nvSpPr>
        <p:spPr>
          <a:xfrm>
            <a:off x="359875" y="1520825"/>
            <a:ext cx="5921500" cy="4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699" name="Google Shape;699;p106"/>
          <p:cNvSpPr/>
          <p:nvPr/>
        </p:nvSpPr>
        <p:spPr>
          <a:xfrm>
            <a:off x="6648450" y="0"/>
            <a:ext cx="32578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454" tIns="88454" rIns="88454" bIns="88454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8">
                <a:latin typeface="Open Sans Light"/>
                <a:ea typeface="Open Sans Light"/>
                <a:cs typeface="Open Sans Light"/>
                <a:sym typeface="Open Sans Light"/>
              </a:rPr>
              <a:t>Image to go here</a:t>
            </a:r>
            <a:endParaRPr sz="1408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1751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07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02" name="Google Shape;702;p107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2875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63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A01B-A51F-5F4D-8622-E18F1CB2E6A0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BD6D-C6A0-614D-8157-1725C594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22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08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05" name="Google Shape;705;p108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2875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706" name="Google Shape;706;p108"/>
          <p:cNvSpPr txBox="1">
            <a:spLocks noGrp="1"/>
          </p:cNvSpPr>
          <p:nvPr>
            <p:ph type="subTitle" idx="1"/>
          </p:nvPr>
        </p:nvSpPr>
        <p:spPr>
          <a:xfrm>
            <a:off x="359875" y="1233350"/>
            <a:ext cx="9182875" cy="7466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758"/>
              </a:spcBef>
              <a:spcAft>
                <a:spcPts val="0"/>
              </a:spcAft>
              <a:buNone/>
              <a:defRPr sz="1733">
                <a:solidFill>
                  <a:schemeClr val="dk2"/>
                </a:solidFill>
              </a:defRPr>
            </a:lvl1pPr>
            <a:lvl2pPr lvl="1" rtl="0">
              <a:spcBef>
                <a:spcPts val="758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758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758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758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758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758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758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758"/>
              </a:spcBef>
              <a:spcAft>
                <a:spcPts val="758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126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box">
  <p:cSld name="1 box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09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09" name="Google Shape;709;p109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2875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710" name="Google Shape;710;p109"/>
          <p:cNvSpPr txBox="1">
            <a:spLocks noGrp="1"/>
          </p:cNvSpPr>
          <p:nvPr>
            <p:ph type="body" idx="1"/>
          </p:nvPr>
        </p:nvSpPr>
        <p:spPr>
          <a:xfrm>
            <a:off x="349450" y="1517926"/>
            <a:ext cx="9182875" cy="46112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7415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box + subtitle">
  <p:cSld name="1 box + subtitle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10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13" name="Google Shape;713;p110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2875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714" name="Google Shape;714;p110"/>
          <p:cNvSpPr txBox="1">
            <a:spLocks noGrp="1"/>
          </p:cNvSpPr>
          <p:nvPr>
            <p:ph type="body" idx="1"/>
          </p:nvPr>
        </p:nvSpPr>
        <p:spPr>
          <a:xfrm>
            <a:off x="349450" y="2160000"/>
            <a:ext cx="9182875" cy="39693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15" name="Google Shape;715;p110"/>
          <p:cNvSpPr txBox="1">
            <a:spLocks noGrp="1"/>
          </p:cNvSpPr>
          <p:nvPr>
            <p:ph type="subTitle" idx="2"/>
          </p:nvPr>
        </p:nvSpPr>
        <p:spPr>
          <a:xfrm>
            <a:off x="360375" y="1223075"/>
            <a:ext cx="9182875" cy="7570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758"/>
              </a:spcBef>
              <a:spcAft>
                <a:spcPts val="0"/>
              </a:spcAft>
              <a:buNone/>
              <a:defRPr sz="1733">
                <a:solidFill>
                  <a:schemeClr val="dk2"/>
                </a:solidFill>
              </a:defRPr>
            </a:lvl1pPr>
            <a:lvl2pPr lvl="1" rtl="0">
              <a:spcBef>
                <a:spcPts val="758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758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758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758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758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758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758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758"/>
              </a:spcBef>
              <a:spcAft>
                <a:spcPts val="758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96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eft)">
  <p:cSld name="Divider (left)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1"/>
          <p:cNvSpPr txBox="1">
            <a:spLocks noGrp="1"/>
          </p:cNvSpPr>
          <p:nvPr>
            <p:ph type="title"/>
          </p:nvPr>
        </p:nvSpPr>
        <p:spPr>
          <a:xfrm>
            <a:off x="359875" y="692150"/>
            <a:ext cx="4301050" cy="109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718" name="Google Shape;718;p111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19" name="Google Shape;719;p111"/>
          <p:cNvSpPr/>
          <p:nvPr/>
        </p:nvSpPr>
        <p:spPr>
          <a:xfrm>
            <a:off x="4951425" y="-10925"/>
            <a:ext cx="49546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8">
                <a:latin typeface="Open Sans Light"/>
                <a:ea typeface="Open Sans Light"/>
                <a:cs typeface="Open Sans Light"/>
                <a:sym typeface="Open Sans Light"/>
              </a:rPr>
              <a:t>Image goes over here</a:t>
            </a:r>
            <a:endParaRPr sz="1408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20" name="Google Shape;720;p111"/>
          <p:cNvSpPr txBox="1">
            <a:spLocks noGrp="1"/>
          </p:cNvSpPr>
          <p:nvPr>
            <p:ph type="body" idx="1"/>
          </p:nvPr>
        </p:nvSpPr>
        <p:spPr>
          <a:xfrm>
            <a:off x="371300" y="2151325"/>
            <a:ext cx="4301050" cy="430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243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oxes (bigger right)">
  <p:cSld name="2 boxes (bigger right)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12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2875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723" name="Google Shape;723;p112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24" name="Google Shape;724;p112"/>
          <p:cNvSpPr txBox="1">
            <a:spLocks noGrp="1"/>
          </p:cNvSpPr>
          <p:nvPr>
            <p:ph type="body" idx="1"/>
          </p:nvPr>
        </p:nvSpPr>
        <p:spPr>
          <a:xfrm>
            <a:off x="3527275" y="1520825"/>
            <a:ext cx="6037850" cy="4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25" name="Google Shape;725;p112"/>
          <p:cNvSpPr txBox="1">
            <a:spLocks noGrp="1"/>
          </p:cNvSpPr>
          <p:nvPr>
            <p:ph type="subTitle" idx="2"/>
          </p:nvPr>
        </p:nvSpPr>
        <p:spPr>
          <a:xfrm>
            <a:off x="359875" y="1520825"/>
            <a:ext cx="2867475" cy="46087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758"/>
              </a:spcBef>
              <a:spcAft>
                <a:spcPts val="0"/>
              </a:spcAft>
              <a:buNone/>
              <a:defRPr sz="1733">
                <a:solidFill>
                  <a:schemeClr val="dk2"/>
                </a:solidFill>
              </a:defRPr>
            </a:lvl1pPr>
            <a:lvl2pPr lvl="1" rtl="0">
              <a:spcBef>
                <a:spcPts val="758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758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758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758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758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758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758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758"/>
              </a:spcBef>
              <a:spcAft>
                <a:spcPts val="758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2748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oxes (bigger left)">
  <p:cSld name="2 boxes (bigger left)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13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2875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728" name="Google Shape;728;p113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29" name="Google Shape;729;p113"/>
          <p:cNvSpPr txBox="1">
            <a:spLocks noGrp="1"/>
          </p:cNvSpPr>
          <p:nvPr>
            <p:ph type="body" idx="1"/>
          </p:nvPr>
        </p:nvSpPr>
        <p:spPr>
          <a:xfrm>
            <a:off x="371300" y="1521125"/>
            <a:ext cx="6015425" cy="4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30" name="Google Shape;730;p113"/>
          <p:cNvSpPr txBox="1">
            <a:spLocks noGrp="1"/>
          </p:cNvSpPr>
          <p:nvPr>
            <p:ph type="subTitle" idx="2"/>
          </p:nvPr>
        </p:nvSpPr>
        <p:spPr>
          <a:xfrm>
            <a:off x="6648450" y="1521050"/>
            <a:ext cx="2792400" cy="4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758"/>
              </a:spcBef>
              <a:spcAft>
                <a:spcPts val="0"/>
              </a:spcAft>
              <a:buNone/>
              <a:defRPr sz="1733">
                <a:solidFill>
                  <a:schemeClr val="dk2"/>
                </a:solidFill>
              </a:defRPr>
            </a:lvl1pPr>
            <a:lvl2pPr lvl="1" rtl="0">
              <a:spcBef>
                <a:spcPts val="758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758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758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758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758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758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758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758"/>
              </a:spcBef>
              <a:spcAft>
                <a:spcPts val="758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849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oxes with image + subtitle">
  <p:cSld name="2 boxes with image + subtitle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14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6027450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733" name="Google Shape;733;p114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34" name="Google Shape;734;p114"/>
          <p:cNvSpPr/>
          <p:nvPr/>
        </p:nvSpPr>
        <p:spPr>
          <a:xfrm>
            <a:off x="6648450" y="-11100"/>
            <a:ext cx="3257800" cy="68803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454" tIns="88454" rIns="88454" bIns="88454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8">
                <a:latin typeface="Open Sans Light"/>
                <a:ea typeface="Open Sans Light"/>
                <a:cs typeface="Open Sans Light"/>
                <a:sym typeface="Open Sans Light"/>
              </a:rPr>
              <a:t>Image to go here</a:t>
            </a:r>
            <a:endParaRPr sz="1408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35" name="Google Shape;735;p114"/>
          <p:cNvSpPr txBox="1">
            <a:spLocks noGrp="1"/>
          </p:cNvSpPr>
          <p:nvPr>
            <p:ph type="body" idx="1"/>
          </p:nvPr>
        </p:nvSpPr>
        <p:spPr>
          <a:xfrm>
            <a:off x="359875" y="2160000"/>
            <a:ext cx="2867800" cy="37166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36" name="Google Shape;736;p114"/>
          <p:cNvSpPr txBox="1">
            <a:spLocks noGrp="1"/>
          </p:cNvSpPr>
          <p:nvPr>
            <p:ph type="body" idx="2"/>
          </p:nvPr>
        </p:nvSpPr>
        <p:spPr>
          <a:xfrm>
            <a:off x="3519150" y="2160000"/>
            <a:ext cx="2867800" cy="37166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37" name="Google Shape;737;p114"/>
          <p:cNvSpPr txBox="1">
            <a:spLocks noGrp="1"/>
          </p:cNvSpPr>
          <p:nvPr>
            <p:ph type="subTitle" idx="3"/>
          </p:nvPr>
        </p:nvSpPr>
        <p:spPr>
          <a:xfrm>
            <a:off x="371175" y="1234000"/>
            <a:ext cx="6027450" cy="746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758"/>
              </a:spcBef>
              <a:spcAft>
                <a:spcPts val="0"/>
              </a:spcAft>
              <a:buNone/>
              <a:defRPr sz="1733">
                <a:solidFill>
                  <a:schemeClr val="dk2"/>
                </a:solidFill>
              </a:defRPr>
            </a:lvl1pPr>
            <a:lvl2pPr lvl="1" rtl="0">
              <a:spcBef>
                <a:spcPts val="758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758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758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758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758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758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758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758"/>
              </a:spcBef>
              <a:spcAft>
                <a:spcPts val="758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6823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oxes with image">
  <p:cSld name="2 boxes with image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15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6027450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740" name="Google Shape;740;p115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41" name="Google Shape;741;p115"/>
          <p:cNvSpPr/>
          <p:nvPr/>
        </p:nvSpPr>
        <p:spPr>
          <a:xfrm>
            <a:off x="6648450" y="-11100"/>
            <a:ext cx="3257800" cy="68803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454" tIns="88454" rIns="88454" bIns="88454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8">
                <a:latin typeface="Open Sans Light"/>
                <a:ea typeface="Open Sans Light"/>
                <a:cs typeface="Open Sans Light"/>
                <a:sym typeface="Open Sans Light"/>
              </a:rPr>
              <a:t>Image to go here</a:t>
            </a:r>
            <a:endParaRPr sz="1408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42" name="Google Shape;742;p115"/>
          <p:cNvSpPr txBox="1">
            <a:spLocks noGrp="1"/>
          </p:cNvSpPr>
          <p:nvPr>
            <p:ph type="body" idx="1"/>
          </p:nvPr>
        </p:nvSpPr>
        <p:spPr>
          <a:xfrm>
            <a:off x="359875" y="1520825"/>
            <a:ext cx="2867800" cy="4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43" name="Google Shape;743;p115"/>
          <p:cNvSpPr txBox="1">
            <a:spLocks noGrp="1"/>
          </p:cNvSpPr>
          <p:nvPr>
            <p:ph type="body" idx="2"/>
          </p:nvPr>
        </p:nvSpPr>
        <p:spPr>
          <a:xfrm>
            <a:off x="3519150" y="1520825"/>
            <a:ext cx="2867800" cy="4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009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oxes + subtitle">
  <p:cSld name="3 boxes + subtitle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16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2875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746" name="Google Shape;746;p116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47" name="Google Shape;747;p116"/>
          <p:cNvSpPr txBox="1">
            <a:spLocks noGrp="1"/>
          </p:cNvSpPr>
          <p:nvPr>
            <p:ph type="subTitle" idx="1"/>
          </p:nvPr>
        </p:nvSpPr>
        <p:spPr>
          <a:xfrm>
            <a:off x="362525" y="1233500"/>
            <a:ext cx="9182875" cy="746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758"/>
              </a:spcBef>
              <a:spcAft>
                <a:spcPts val="0"/>
              </a:spcAft>
              <a:buNone/>
              <a:defRPr sz="1733">
                <a:solidFill>
                  <a:schemeClr val="dk2"/>
                </a:solidFill>
              </a:defRPr>
            </a:lvl1pPr>
            <a:lvl2pPr lvl="1" rtl="0">
              <a:spcBef>
                <a:spcPts val="758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758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758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758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758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758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758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758"/>
              </a:spcBef>
              <a:spcAft>
                <a:spcPts val="758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16"/>
          <p:cNvSpPr txBox="1">
            <a:spLocks noGrp="1"/>
          </p:cNvSpPr>
          <p:nvPr>
            <p:ph type="body" idx="2"/>
          </p:nvPr>
        </p:nvSpPr>
        <p:spPr>
          <a:xfrm>
            <a:off x="359875" y="2160000"/>
            <a:ext cx="2867475" cy="37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49" name="Google Shape;749;p116"/>
          <p:cNvSpPr txBox="1">
            <a:spLocks noGrp="1"/>
          </p:cNvSpPr>
          <p:nvPr>
            <p:ph type="body" idx="3"/>
          </p:nvPr>
        </p:nvSpPr>
        <p:spPr>
          <a:xfrm>
            <a:off x="3519000" y="2159950"/>
            <a:ext cx="2867475" cy="37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50" name="Google Shape;750;p116"/>
          <p:cNvSpPr txBox="1">
            <a:spLocks noGrp="1"/>
          </p:cNvSpPr>
          <p:nvPr>
            <p:ph type="body" idx="4"/>
          </p:nvPr>
        </p:nvSpPr>
        <p:spPr>
          <a:xfrm>
            <a:off x="6678300" y="2159776"/>
            <a:ext cx="2867475" cy="37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304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oxes">
  <p:cSld name="3 boxes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17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2875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753" name="Google Shape;753;p117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54" name="Google Shape;754;p117"/>
          <p:cNvSpPr txBox="1">
            <a:spLocks noGrp="1"/>
          </p:cNvSpPr>
          <p:nvPr>
            <p:ph type="body" idx="1"/>
          </p:nvPr>
        </p:nvSpPr>
        <p:spPr>
          <a:xfrm>
            <a:off x="359875" y="1521089"/>
            <a:ext cx="2867475" cy="4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55" name="Google Shape;755;p117"/>
          <p:cNvSpPr txBox="1">
            <a:spLocks noGrp="1"/>
          </p:cNvSpPr>
          <p:nvPr>
            <p:ph type="body" idx="2"/>
          </p:nvPr>
        </p:nvSpPr>
        <p:spPr>
          <a:xfrm>
            <a:off x="3519000" y="1521030"/>
            <a:ext cx="2867475" cy="4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56" name="Google Shape;756;p117"/>
          <p:cNvSpPr txBox="1">
            <a:spLocks noGrp="1"/>
          </p:cNvSpPr>
          <p:nvPr>
            <p:ph type="body" idx="3"/>
          </p:nvPr>
        </p:nvSpPr>
        <p:spPr>
          <a:xfrm>
            <a:off x="6678300" y="1520825"/>
            <a:ext cx="2867475" cy="4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507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A01B-A51F-5F4D-8622-E18F1CB2E6A0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BD6D-C6A0-614D-8157-1725C594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719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oxes + subtitle">
  <p:cSld name="4 boxes + subtitle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18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2875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759" name="Google Shape;759;p118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60" name="Google Shape;760;p118"/>
          <p:cNvSpPr txBox="1">
            <a:spLocks noGrp="1"/>
          </p:cNvSpPr>
          <p:nvPr>
            <p:ph type="subTitle" idx="1"/>
          </p:nvPr>
        </p:nvSpPr>
        <p:spPr>
          <a:xfrm>
            <a:off x="382225" y="1234000"/>
            <a:ext cx="9182875" cy="746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758"/>
              </a:spcBef>
              <a:spcAft>
                <a:spcPts val="0"/>
              </a:spcAft>
              <a:buNone/>
              <a:defRPr sz="1733">
                <a:solidFill>
                  <a:schemeClr val="dk2"/>
                </a:solidFill>
              </a:defRPr>
            </a:lvl1pPr>
            <a:lvl2pPr lvl="1" rtl="0">
              <a:spcBef>
                <a:spcPts val="758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758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758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758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758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758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758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758"/>
              </a:spcBef>
              <a:spcAft>
                <a:spcPts val="758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18"/>
          <p:cNvSpPr txBox="1">
            <a:spLocks noGrp="1"/>
          </p:cNvSpPr>
          <p:nvPr>
            <p:ph type="body" idx="2"/>
          </p:nvPr>
        </p:nvSpPr>
        <p:spPr>
          <a:xfrm>
            <a:off x="371300" y="2140400"/>
            <a:ext cx="1954875" cy="37364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62" name="Google Shape;762;p118"/>
          <p:cNvSpPr txBox="1">
            <a:spLocks noGrp="1"/>
          </p:cNvSpPr>
          <p:nvPr>
            <p:ph type="body" idx="3"/>
          </p:nvPr>
        </p:nvSpPr>
        <p:spPr>
          <a:xfrm>
            <a:off x="2706100" y="2140400"/>
            <a:ext cx="1954875" cy="37364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63" name="Google Shape;763;p118"/>
          <p:cNvSpPr txBox="1">
            <a:spLocks noGrp="1"/>
          </p:cNvSpPr>
          <p:nvPr>
            <p:ph type="body" idx="4"/>
          </p:nvPr>
        </p:nvSpPr>
        <p:spPr>
          <a:xfrm>
            <a:off x="5245100" y="2140400"/>
            <a:ext cx="1954875" cy="37364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64" name="Google Shape;764;p118"/>
          <p:cNvSpPr txBox="1">
            <a:spLocks noGrp="1"/>
          </p:cNvSpPr>
          <p:nvPr>
            <p:ph type="body" idx="5"/>
          </p:nvPr>
        </p:nvSpPr>
        <p:spPr>
          <a:xfrm>
            <a:off x="7579900" y="2140400"/>
            <a:ext cx="1954875" cy="37364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215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oxes">
  <p:cSld name="4 boxes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19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2875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"/>
              <a:buNone/>
              <a:defRPr sz="3142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767" name="Google Shape;767;p119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68" name="Google Shape;768;p119"/>
          <p:cNvSpPr txBox="1">
            <a:spLocks noGrp="1"/>
          </p:cNvSpPr>
          <p:nvPr>
            <p:ph type="body" idx="1"/>
          </p:nvPr>
        </p:nvSpPr>
        <p:spPr>
          <a:xfrm>
            <a:off x="371300" y="1520825"/>
            <a:ext cx="1954875" cy="4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69" name="Google Shape;769;p119"/>
          <p:cNvSpPr txBox="1">
            <a:spLocks noGrp="1"/>
          </p:cNvSpPr>
          <p:nvPr>
            <p:ph type="body" idx="2"/>
          </p:nvPr>
        </p:nvSpPr>
        <p:spPr>
          <a:xfrm>
            <a:off x="2706100" y="1520825"/>
            <a:ext cx="1954875" cy="4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70" name="Google Shape;770;p119"/>
          <p:cNvSpPr txBox="1">
            <a:spLocks noGrp="1"/>
          </p:cNvSpPr>
          <p:nvPr>
            <p:ph type="body" idx="3"/>
          </p:nvPr>
        </p:nvSpPr>
        <p:spPr>
          <a:xfrm>
            <a:off x="5245100" y="1520825"/>
            <a:ext cx="1954875" cy="4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71" name="Google Shape;771;p119"/>
          <p:cNvSpPr txBox="1">
            <a:spLocks noGrp="1"/>
          </p:cNvSpPr>
          <p:nvPr>
            <p:ph type="body" idx="4"/>
          </p:nvPr>
        </p:nvSpPr>
        <p:spPr>
          <a:xfrm>
            <a:off x="7579900" y="1520825"/>
            <a:ext cx="1954875" cy="4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37069" rtl="0">
              <a:spcBef>
                <a:spcPts val="758"/>
              </a:spcBef>
              <a:spcAft>
                <a:spcPts val="0"/>
              </a:spcAft>
              <a:buSzPts val="1300"/>
              <a:buChar char="●"/>
              <a:defRPr sz="1408"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5932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329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layout" type="obj">
  <p:cSld name="Standard layout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21"/>
          <p:cNvSpPr txBox="1">
            <a:spLocks noGrp="1"/>
          </p:cNvSpPr>
          <p:nvPr>
            <p:ph type="title"/>
          </p:nvPr>
        </p:nvSpPr>
        <p:spPr>
          <a:xfrm>
            <a:off x="681039" y="365129"/>
            <a:ext cx="7310225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21"/>
          <p:cNvSpPr txBox="1">
            <a:spLocks noGrp="1"/>
          </p:cNvSpPr>
          <p:nvPr>
            <p:ph type="body" idx="1"/>
          </p:nvPr>
        </p:nvSpPr>
        <p:spPr>
          <a:xfrm>
            <a:off x="359868" y="1916113"/>
            <a:ext cx="9182875" cy="396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733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90570" lvl="1" indent="-3508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­"/>
              <a:defRPr sz="1625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485854" lvl="2" indent="-2476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8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981139" lvl="3" indent="-3301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3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476424" lvl="4" indent="-3301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3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971709" lvl="5" indent="-35770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776" name="Google Shape;776;p121"/>
          <p:cNvSpPr txBox="1">
            <a:spLocks noGrp="1"/>
          </p:cNvSpPr>
          <p:nvPr>
            <p:ph type="sldNum" idx="12"/>
          </p:nvPr>
        </p:nvSpPr>
        <p:spPr>
          <a:xfrm>
            <a:off x="9011479" y="6423821"/>
            <a:ext cx="70395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UK_Title and Content">
  <p:cSld name="ARUK_Title and Content">
    <p:bg>
      <p:bgPr>
        <a:solidFill>
          <a:schemeClr val="lt1"/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22"/>
          <p:cNvSpPr txBox="1">
            <a:spLocks noGrp="1"/>
          </p:cNvSpPr>
          <p:nvPr>
            <p:ph type="title"/>
          </p:nvPr>
        </p:nvSpPr>
        <p:spPr>
          <a:xfrm>
            <a:off x="498740" y="576000"/>
            <a:ext cx="7412275" cy="105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444"/>
              </a:buClr>
              <a:buSzPts val="2900"/>
              <a:buFont typeface="Open Sans SemiBold"/>
              <a:buNone/>
              <a:defRPr>
                <a:solidFill>
                  <a:srgbClr val="3F444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22"/>
          <p:cNvSpPr txBox="1">
            <a:spLocks noGrp="1"/>
          </p:cNvSpPr>
          <p:nvPr>
            <p:ph type="body" idx="1"/>
          </p:nvPr>
        </p:nvSpPr>
        <p:spPr>
          <a:xfrm>
            <a:off x="503040" y="1867324"/>
            <a:ext cx="7405450" cy="441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0300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box with image">
  <p:cSld name="1 box with image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23"/>
          <p:cNvSpPr>
            <a:spLocks noGrp="1"/>
          </p:cNvSpPr>
          <p:nvPr>
            <p:ph type="pic" idx="2"/>
          </p:nvPr>
        </p:nvSpPr>
        <p:spPr>
          <a:xfrm>
            <a:off x="4953002" y="0"/>
            <a:ext cx="4953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17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82" name="Google Shape;782;p123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430105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 SemiBold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123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84" name="Google Shape;784;p123"/>
          <p:cNvSpPr txBox="1">
            <a:spLocks noGrp="1"/>
          </p:cNvSpPr>
          <p:nvPr>
            <p:ph type="body" idx="1"/>
          </p:nvPr>
        </p:nvSpPr>
        <p:spPr>
          <a:xfrm>
            <a:off x="360363" y="1916113"/>
            <a:ext cx="4300400" cy="453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406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 1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24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9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">
  <p:cSld name="Picture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25"/>
          <p:cNvSpPr>
            <a:spLocks noGrp="1"/>
          </p:cNvSpPr>
          <p:nvPr>
            <p:ph type="pic" idx="2"/>
          </p:nvPr>
        </p:nvSpPr>
        <p:spPr>
          <a:xfrm>
            <a:off x="1" y="1"/>
            <a:ext cx="990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17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384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26"/>
          <p:cNvSpPr>
            <a:spLocks noGrp="1"/>
          </p:cNvSpPr>
          <p:nvPr>
            <p:ph type="pic" idx="2"/>
          </p:nvPr>
        </p:nvSpPr>
        <p:spPr>
          <a:xfrm>
            <a:off x="1" y="1"/>
            <a:ext cx="4953000" cy="68580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17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91" name="Google Shape;791;p126"/>
          <p:cNvSpPr txBox="1">
            <a:spLocks noGrp="1"/>
          </p:cNvSpPr>
          <p:nvPr>
            <p:ph type="title"/>
          </p:nvPr>
        </p:nvSpPr>
        <p:spPr>
          <a:xfrm>
            <a:off x="5245796" y="2112072"/>
            <a:ext cx="4297150" cy="131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 SemiBold"/>
              <a:buNone/>
              <a:defRPr sz="3142"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126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93" name="Google Shape;793;p126"/>
          <p:cNvSpPr txBox="1">
            <a:spLocks noGrp="1"/>
          </p:cNvSpPr>
          <p:nvPr>
            <p:ph type="body" idx="1"/>
          </p:nvPr>
        </p:nvSpPr>
        <p:spPr>
          <a:xfrm>
            <a:off x="5245100" y="3613150"/>
            <a:ext cx="4300400" cy="25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57706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/>
            </a:lvl1pPr>
            <a:lvl2pPr marL="990570" lvl="1" indent="-357706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2pPr>
            <a:lvl3pPr marL="1485854" lvl="2" indent="-357706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■"/>
              <a:defRPr/>
            </a:lvl3pPr>
            <a:lvl4pPr marL="1981139" lvl="3" indent="-357706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●"/>
              <a:defRPr/>
            </a:lvl4pPr>
            <a:lvl5pPr marL="2476424" lvl="4" indent="-357706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○"/>
              <a:defRPr/>
            </a:lvl5pPr>
            <a:lvl6pPr marL="2971709" lvl="5" indent="-357706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marL="3466993" lvl="6" indent="-35770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marL="3962278" lvl="7" indent="-35770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marL="4457563" lvl="8" indent="-35770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1624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27"/>
          <p:cNvSpPr txBox="1">
            <a:spLocks noGrp="1"/>
          </p:cNvSpPr>
          <p:nvPr>
            <p:ph type="title"/>
          </p:nvPr>
        </p:nvSpPr>
        <p:spPr>
          <a:xfrm>
            <a:off x="337675" y="593366"/>
            <a:ext cx="9230650" cy="7635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127"/>
          <p:cNvSpPr txBox="1">
            <a:spLocks noGrp="1"/>
          </p:cNvSpPr>
          <p:nvPr>
            <p:ph type="body" idx="1"/>
          </p:nvPr>
        </p:nvSpPr>
        <p:spPr>
          <a:xfrm>
            <a:off x="337675" y="1536634"/>
            <a:ext cx="9230650" cy="45550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43948" rtl="0">
              <a:spcBef>
                <a:spcPts val="758"/>
              </a:spcBef>
              <a:spcAft>
                <a:spcPts val="0"/>
              </a:spcAft>
              <a:buSzPts val="1400"/>
              <a:buChar char="●"/>
              <a:defRPr/>
            </a:lvl1pPr>
            <a:lvl2pPr marL="990570" lvl="1" indent="-337069" rtl="0">
              <a:spcBef>
                <a:spcPts val="758"/>
              </a:spcBef>
              <a:spcAft>
                <a:spcPts val="0"/>
              </a:spcAft>
              <a:buSzPts val="1300"/>
              <a:buChar char="–"/>
              <a:defRPr/>
            </a:lvl2pPr>
            <a:lvl3pPr marL="1485854" lvl="2" indent="-337069" rtl="0">
              <a:spcBef>
                <a:spcPts val="867"/>
              </a:spcBef>
              <a:spcAft>
                <a:spcPts val="0"/>
              </a:spcAft>
              <a:buSzPts val="1300"/>
              <a:buChar char="■"/>
              <a:defRPr/>
            </a:lvl3pPr>
            <a:lvl4pPr marL="1981139" lvl="3" indent="-337069" rtl="0">
              <a:spcBef>
                <a:spcPts val="867"/>
              </a:spcBef>
              <a:spcAft>
                <a:spcPts val="0"/>
              </a:spcAft>
              <a:buSzPts val="1300"/>
              <a:buChar char="●"/>
              <a:defRPr/>
            </a:lvl4pPr>
            <a:lvl5pPr marL="2476424" lvl="4" indent="-337069" rtl="0">
              <a:spcBef>
                <a:spcPts val="542"/>
              </a:spcBef>
              <a:spcAft>
                <a:spcPts val="0"/>
              </a:spcAft>
              <a:buSzPts val="1300"/>
              <a:buChar char="○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■"/>
              <a:defRPr/>
            </a:lvl6pPr>
            <a:lvl7pPr marL="3466993" lvl="6" indent="-337069" rtl="0">
              <a:spcBef>
                <a:spcPts val="433"/>
              </a:spcBef>
              <a:spcAft>
                <a:spcPts val="0"/>
              </a:spcAft>
              <a:buSzPts val="1300"/>
              <a:buChar char="●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○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97" name="Google Shape;797;p127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425" cy="524880"/>
          </a:xfrm>
          <a:prstGeom prst="rect">
            <a:avLst/>
          </a:prstGeom>
        </p:spPr>
        <p:txBody>
          <a:bodyPr spcFirstLastPara="1" wrap="square" lIns="0" tIns="0" rIns="6635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92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A01B-A51F-5F4D-8622-E18F1CB2E6A0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BD6D-C6A0-614D-8157-1725C594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32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oxes v2">
  <p:cSld name="2 boxes v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360363" y="1916113"/>
            <a:ext cx="4300400" cy="42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5245100" y="1916113"/>
            <a:ext cx="4300400" cy="42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041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with image)">
  <p:cSld name="Title (with image)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>
            <a:spLocks noGrp="1"/>
          </p:cNvSpPr>
          <p:nvPr>
            <p:ph type="pic" idx="2"/>
          </p:nvPr>
        </p:nvSpPr>
        <p:spPr>
          <a:xfrm>
            <a:off x="1" y="0"/>
            <a:ext cx="990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17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>
            <a:spLocks noGrp="1"/>
          </p:cNvSpPr>
          <p:nvPr>
            <p:ph type="pic" idx="3"/>
          </p:nvPr>
        </p:nvSpPr>
        <p:spPr>
          <a:xfrm>
            <a:off x="4291313" y="1601933"/>
            <a:ext cx="1457625" cy="84168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67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1864" y="4671014"/>
            <a:ext cx="1175639" cy="4475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59868" y="2492375"/>
            <a:ext cx="9186125" cy="13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  <a:defRPr sz="39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366562" y="4024816"/>
            <a:ext cx="7176000" cy="47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marR="0" lvl="0" indent="-247642" algn="ctr">
              <a:lnSpc>
                <a:spcPct val="110000"/>
              </a:lnSpc>
              <a:spcBef>
                <a:spcPts val="65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408" cap="none"/>
            </a:lvl1pPr>
            <a:lvl2pPr marL="990570" lvl="1" indent="-247642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1369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lank)">
  <p:cSld name="Title (blank)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59868" y="2492375"/>
            <a:ext cx="9186125" cy="13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  <a:defRPr sz="39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366562" y="4024816"/>
            <a:ext cx="7176000" cy="47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marR="0" lvl="0" indent="-247642" algn="ctr">
              <a:lnSpc>
                <a:spcPct val="110000"/>
              </a:lnSpc>
              <a:spcBef>
                <a:spcPts val="65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408" cap="none"/>
            </a:lvl1pPr>
            <a:lvl2pPr marL="990570" lvl="1" indent="-247642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>
            <a:spLocks noGrp="1"/>
          </p:cNvSpPr>
          <p:nvPr>
            <p:ph type="pic" idx="2"/>
          </p:nvPr>
        </p:nvSpPr>
        <p:spPr>
          <a:xfrm>
            <a:off x="4291313" y="1601933"/>
            <a:ext cx="1457625" cy="84168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67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2485" y="4671227"/>
            <a:ext cx="1175079" cy="447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461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1" y="1"/>
            <a:ext cx="4953000" cy="68580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17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245796" y="2112072"/>
            <a:ext cx="4297150" cy="131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 SemiBold"/>
              <a:buNone/>
              <a:defRPr sz="3142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5245100" y="3613150"/>
            <a:ext cx="4300400" cy="25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453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615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v2">
  <p:cSld name="Title only v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59868" y="1540013"/>
            <a:ext cx="9182225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17"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2871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box">
  <p:cSld name="1 box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359868" y="1532484"/>
            <a:ext cx="9182225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17"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0363" y="2168525"/>
            <a:ext cx="9185150" cy="39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98927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box v2">
  <p:cSld name="1 box v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360363" y="1916113"/>
            <a:ext cx="9182225" cy="42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6351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box with image">
  <p:cSld name="1 box with im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4953002" y="0"/>
            <a:ext cx="4953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17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430105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360363" y="1916113"/>
            <a:ext cx="4300400" cy="453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2030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oxes">
  <p:cSld name="2 boxe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59379" y="1520825"/>
            <a:ext cx="9182225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358775" y="2168525"/>
            <a:ext cx="4302025" cy="39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3"/>
          </p:nvPr>
        </p:nvSpPr>
        <p:spPr>
          <a:xfrm>
            <a:off x="5245100" y="2168525"/>
            <a:ext cx="4295850" cy="39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87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6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6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A01B-A51F-5F4D-8622-E18F1CB2E6A0}" type="datetimeFigureOut">
              <a:rPr lang="en-US" smtClean="0"/>
              <a:t>12/7/21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BD6D-C6A0-614D-8157-1725C594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61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oxes v3">
  <p:cSld name="2 boxes v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360363" y="1520825"/>
            <a:ext cx="9182225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360363" y="2168525"/>
            <a:ext cx="2867150" cy="39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3"/>
          </p:nvPr>
        </p:nvSpPr>
        <p:spPr>
          <a:xfrm>
            <a:off x="3519488" y="2168525"/>
            <a:ext cx="6026150" cy="39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526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oxes v4">
  <p:cSld name="2 boxes v4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360363" y="1916113"/>
            <a:ext cx="2867150" cy="42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2"/>
          </p:nvPr>
        </p:nvSpPr>
        <p:spPr>
          <a:xfrm>
            <a:off x="3519488" y="1916113"/>
            <a:ext cx="6026150" cy="42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6315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oxes with image">
  <p:cSld name="2 boxes with imag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6027775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6" name="Google Shape;76;p14"/>
          <p:cNvSpPr>
            <a:spLocks noGrp="1"/>
          </p:cNvSpPr>
          <p:nvPr>
            <p:ph type="pic" idx="2"/>
          </p:nvPr>
        </p:nvSpPr>
        <p:spPr>
          <a:xfrm>
            <a:off x="6648450" y="0"/>
            <a:ext cx="325747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17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360363" y="1520825"/>
            <a:ext cx="6027775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3"/>
          </p:nvPr>
        </p:nvSpPr>
        <p:spPr>
          <a:xfrm>
            <a:off x="360363" y="2168525"/>
            <a:ext cx="2867150" cy="428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4"/>
          </p:nvPr>
        </p:nvSpPr>
        <p:spPr>
          <a:xfrm>
            <a:off x="3519488" y="2168525"/>
            <a:ext cx="2868450" cy="428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110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oxes">
  <p:cSld name="3 boxe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63539" y="1520825"/>
            <a:ext cx="9182225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360363" y="2168525"/>
            <a:ext cx="2867150" cy="39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3"/>
          </p:nvPr>
        </p:nvSpPr>
        <p:spPr>
          <a:xfrm>
            <a:off x="3519488" y="2168525"/>
            <a:ext cx="2867150" cy="39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4"/>
          </p:nvPr>
        </p:nvSpPr>
        <p:spPr>
          <a:xfrm>
            <a:off x="6648450" y="2168525"/>
            <a:ext cx="2894125" cy="39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957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oxes v2">
  <p:cSld name="3 boxes v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 SemiBold"/>
              <a:buNone/>
              <a:defRPr sz="2708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63539" y="1540411"/>
            <a:ext cx="9182225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2"/>
          </p:nvPr>
        </p:nvSpPr>
        <p:spPr>
          <a:xfrm>
            <a:off x="360363" y="3260725"/>
            <a:ext cx="2867150" cy="286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3"/>
          </p:nvPr>
        </p:nvSpPr>
        <p:spPr>
          <a:xfrm>
            <a:off x="3521075" y="3260725"/>
            <a:ext cx="2867150" cy="286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4"/>
          </p:nvPr>
        </p:nvSpPr>
        <p:spPr>
          <a:xfrm>
            <a:off x="6645963" y="3260725"/>
            <a:ext cx="2899650" cy="286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5"/>
          </p:nvPr>
        </p:nvSpPr>
        <p:spPr>
          <a:xfrm>
            <a:off x="363049" y="2168525"/>
            <a:ext cx="2863900" cy="91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6"/>
          </p:nvPr>
        </p:nvSpPr>
        <p:spPr>
          <a:xfrm>
            <a:off x="3525349" y="2168525"/>
            <a:ext cx="2863900" cy="91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7"/>
          </p:nvPr>
        </p:nvSpPr>
        <p:spPr>
          <a:xfrm>
            <a:off x="6651136" y="2168525"/>
            <a:ext cx="2894450" cy="91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89371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oxes v3">
  <p:cSld name="3 boxes v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360363" y="3116263"/>
            <a:ext cx="2863900" cy="3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2"/>
          </p:nvPr>
        </p:nvSpPr>
        <p:spPr>
          <a:xfrm>
            <a:off x="3522663" y="3116263"/>
            <a:ext cx="2863900" cy="3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3"/>
          </p:nvPr>
        </p:nvSpPr>
        <p:spPr>
          <a:xfrm>
            <a:off x="6648450" y="3116263"/>
            <a:ext cx="2863900" cy="3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4"/>
          </p:nvPr>
        </p:nvSpPr>
        <p:spPr>
          <a:xfrm>
            <a:off x="360363" y="1916113"/>
            <a:ext cx="2863900" cy="91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5"/>
          </p:nvPr>
        </p:nvSpPr>
        <p:spPr>
          <a:xfrm>
            <a:off x="3522663" y="1916113"/>
            <a:ext cx="2863900" cy="91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6"/>
          </p:nvPr>
        </p:nvSpPr>
        <p:spPr>
          <a:xfrm>
            <a:off x="6648450" y="1916113"/>
            <a:ext cx="2894450" cy="91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7746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oxes v4">
  <p:cSld name="3 boxes v4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360363" y="1916113"/>
            <a:ext cx="2867150" cy="42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2"/>
          </p:nvPr>
        </p:nvSpPr>
        <p:spPr>
          <a:xfrm>
            <a:off x="3521075" y="1916113"/>
            <a:ext cx="2867150" cy="42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3"/>
          </p:nvPr>
        </p:nvSpPr>
        <p:spPr>
          <a:xfrm>
            <a:off x="6648450" y="1916113"/>
            <a:ext cx="2897050" cy="42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8547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oxes v5">
  <p:cSld name="3 boxes v5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49144" y="2"/>
            <a:ext cx="3256856" cy="6890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5255" y="6195403"/>
            <a:ext cx="684032" cy="26038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6027775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360363" y="1341438"/>
            <a:ext cx="6027775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360363" y="2168525"/>
            <a:ext cx="2867150" cy="39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3521075" y="2168525"/>
            <a:ext cx="2867150" cy="39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6848475" y="1233488"/>
            <a:ext cx="2693925" cy="464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06454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oxes">
  <p:cSld name="4 boxe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360362" y="2168525"/>
            <a:ext cx="2020200" cy="39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2"/>
          </p:nvPr>
        </p:nvSpPr>
        <p:spPr>
          <a:xfrm>
            <a:off x="2747616" y="2168524"/>
            <a:ext cx="2020200" cy="39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3"/>
          </p:nvPr>
        </p:nvSpPr>
        <p:spPr>
          <a:xfrm>
            <a:off x="5134870" y="2168524"/>
            <a:ext cx="2020200" cy="39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4"/>
          </p:nvPr>
        </p:nvSpPr>
        <p:spPr>
          <a:xfrm>
            <a:off x="7525581" y="2168525"/>
            <a:ext cx="2020200" cy="39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5"/>
          </p:nvPr>
        </p:nvSpPr>
        <p:spPr>
          <a:xfrm>
            <a:off x="363539" y="1540411"/>
            <a:ext cx="9182225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1197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oxes v2">
  <p:cSld name="4 boxes v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360362" y="1916113"/>
            <a:ext cx="2020200" cy="42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2"/>
          </p:nvPr>
        </p:nvSpPr>
        <p:spPr>
          <a:xfrm>
            <a:off x="2747616" y="1916112"/>
            <a:ext cx="2020200" cy="42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3"/>
          </p:nvPr>
        </p:nvSpPr>
        <p:spPr>
          <a:xfrm>
            <a:off x="5134870" y="1916111"/>
            <a:ext cx="2020200" cy="42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4"/>
          </p:nvPr>
        </p:nvSpPr>
        <p:spPr>
          <a:xfrm>
            <a:off x="7525581" y="1916113"/>
            <a:ext cx="2020200" cy="42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294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A01B-A51F-5F4D-8622-E18F1CB2E6A0}" type="datetimeFigureOut">
              <a:rPr lang="en-US" smtClean="0"/>
              <a:t>12/7/21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BD6D-C6A0-614D-8157-1725C594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66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rows">
  <p:cSld name="3 row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60363" y="1341438"/>
            <a:ext cx="9182225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2"/>
          </p:nvPr>
        </p:nvSpPr>
        <p:spPr>
          <a:xfrm>
            <a:off x="360363" y="2168525"/>
            <a:ext cx="2681250" cy="10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3"/>
          </p:nvPr>
        </p:nvSpPr>
        <p:spPr>
          <a:xfrm>
            <a:off x="360363" y="3356252"/>
            <a:ext cx="2681250" cy="10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4"/>
          </p:nvPr>
        </p:nvSpPr>
        <p:spPr>
          <a:xfrm>
            <a:off x="360363" y="4543979"/>
            <a:ext cx="2681250" cy="10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5"/>
          </p:nvPr>
        </p:nvSpPr>
        <p:spPr>
          <a:xfrm>
            <a:off x="3227388" y="2168525"/>
            <a:ext cx="6315075" cy="10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6"/>
          </p:nvPr>
        </p:nvSpPr>
        <p:spPr>
          <a:xfrm>
            <a:off x="3227388" y="3356252"/>
            <a:ext cx="6315075" cy="10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7"/>
          </p:nvPr>
        </p:nvSpPr>
        <p:spPr>
          <a:xfrm>
            <a:off x="3227388" y="4543979"/>
            <a:ext cx="6315075" cy="10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98384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rows v2">
  <p:cSld name="3 rows v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359868" y="2003304"/>
            <a:ext cx="18018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95285" marR="0" lvl="0" indent="-247642" algn="l">
              <a:lnSpc>
                <a:spcPct val="110000"/>
              </a:lnSpc>
              <a:spcBef>
                <a:spcPts val="65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408"/>
            </a:lvl1pPr>
            <a:lvl2pPr marL="990570" lvl="1" indent="-247642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2"/>
          </p:nvPr>
        </p:nvSpPr>
        <p:spPr>
          <a:xfrm>
            <a:off x="359868" y="3310115"/>
            <a:ext cx="18018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95285" marR="0" lvl="0" indent="-247642" algn="l">
              <a:lnSpc>
                <a:spcPct val="110000"/>
              </a:lnSpc>
              <a:spcBef>
                <a:spcPts val="65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408"/>
            </a:lvl1pPr>
            <a:lvl2pPr marL="990570" lvl="1" indent="-247642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3"/>
          </p:nvPr>
        </p:nvSpPr>
        <p:spPr>
          <a:xfrm>
            <a:off x="359868" y="4616926"/>
            <a:ext cx="18018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95285" marR="0" lvl="0" indent="-247642" algn="l">
              <a:lnSpc>
                <a:spcPct val="110000"/>
              </a:lnSpc>
              <a:spcBef>
                <a:spcPts val="65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408"/>
            </a:lvl1pPr>
            <a:lvl2pPr marL="990570" lvl="1" indent="-247642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4"/>
          </p:nvPr>
        </p:nvSpPr>
        <p:spPr>
          <a:xfrm>
            <a:off x="360363" y="1341438"/>
            <a:ext cx="9182225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5"/>
          </p:nvPr>
        </p:nvSpPr>
        <p:spPr>
          <a:xfrm>
            <a:off x="4953000" y="2003305"/>
            <a:ext cx="4589325" cy="12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6"/>
          </p:nvPr>
        </p:nvSpPr>
        <p:spPr>
          <a:xfrm>
            <a:off x="4953000" y="3310115"/>
            <a:ext cx="4589325" cy="12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7"/>
          </p:nvPr>
        </p:nvSpPr>
        <p:spPr>
          <a:xfrm>
            <a:off x="4953000" y="4616926"/>
            <a:ext cx="4589325" cy="12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8"/>
          </p:nvPr>
        </p:nvSpPr>
        <p:spPr>
          <a:xfrm>
            <a:off x="2300288" y="2003305"/>
            <a:ext cx="2360475" cy="12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9"/>
          </p:nvPr>
        </p:nvSpPr>
        <p:spPr>
          <a:xfrm>
            <a:off x="2300288" y="3309520"/>
            <a:ext cx="2360475" cy="12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3"/>
          </p:nvPr>
        </p:nvSpPr>
        <p:spPr>
          <a:xfrm>
            <a:off x="2300288" y="4616627"/>
            <a:ext cx="2360475" cy="12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9987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rows">
  <p:cSld name="4 row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360363" y="2003305"/>
            <a:ext cx="2700750" cy="8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95285" marR="0" lvl="0" indent="-247642" algn="l">
              <a:lnSpc>
                <a:spcPct val="110000"/>
              </a:lnSpc>
              <a:spcBef>
                <a:spcPts val="65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408"/>
            </a:lvl1pPr>
            <a:lvl2pPr marL="990570" lvl="1" indent="-247642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2"/>
          </p:nvPr>
        </p:nvSpPr>
        <p:spPr>
          <a:xfrm>
            <a:off x="363049" y="2986292"/>
            <a:ext cx="2700750" cy="8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95285" marR="0" lvl="0" indent="-247642" algn="l">
              <a:lnSpc>
                <a:spcPct val="110000"/>
              </a:lnSpc>
              <a:spcBef>
                <a:spcPts val="65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408"/>
            </a:lvl1pPr>
            <a:lvl2pPr marL="990570" lvl="1" indent="-247642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3"/>
          </p:nvPr>
        </p:nvSpPr>
        <p:spPr>
          <a:xfrm>
            <a:off x="359868" y="3992242"/>
            <a:ext cx="2700750" cy="8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95285" marR="0" lvl="0" indent="-247642" algn="l">
              <a:lnSpc>
                <a:spcPct val="110000"/>
              </a:lnSpc>
              <a:spcBef>
                <a:spcPts val="65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408"/>
            </a:lvl1pPr>
            <a:lvl2pPr marL="990570" lvl="1" indent="-247642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4"/>
          </p:nvPr>
        </p:nvSpPr>
        <p:spPr>
          <a:xfrm>
            <a:off x="360363" y="1341438"/>
            <a:ext cx="9182225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5"/>
          </p:nvPr>
        </p:nvSpPr>
        <p:spPr>
          <a:xfrm>
            <a:off x="363049" y="4975226"/>
            <a:ext cx="2700750" cy="8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95285" marR="0" lvl="0" indent="-247642" algn="l">
              <a:lnSpc>
                <a:spcPct val="110000"/>
              </a:lnSpc>
              <a:spcBef>
                <a:spcPts val="65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408"/>
            </a:lvl1pPr>
            <a:lvl2pPr marL="990570" lvl="1" indent="-247642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6"/>
          </p:nvPr>
        </p:nvSpPr>
        <p:spPr>
          <a:xfrm>
            <a:off x="3227388" y="2002984"/>
            <a:ext cx="6273800" cy="8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7"/>
          </p:nvPr>
        </p:nvSpPr>
        <p:spPr>
          <a:xfrm>
            <a:off x="3227388" y="2983648"/>
            <a:ext cx="6273800" cy="8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8"/>
          </p:nvPr>
        </p:nvSpPr>
        <p:spPr>
          <a:xfrm>
            <a:off x="3227388" y="3996870"/>
            <a:ext cx="6273800" cy="8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9"/>
          </p:nvPr>
        </p:nvSpPr>
        <p:spPr>
          <a:xfrm>
            <a:off x="3227388" y="4975226"/>
            <a:ext cx="6273800" cy="8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7911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 and text box">
  <p:cSld name="Image grid and text box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>
            <a:spLocks noGrp="1"/>
          </p:cNvSpPr>
          <p:nvPr>
            <p:ph type="pic" idx="2"/>
          </p:nvPr>
        </p:nvSpPr>
        <p:spPr>
          <a:xfrm>
            <a:off x="353750" y="2168525"/>
            <a:ext cx="137475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17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>
            <a:spLocks noGrp="1"/>
          </p:cNvSpPr>
          <p:nvPr>
            <p:ph type="pic" idx="3"/>
          </p:nvPr>
        </p:nvSpPr>
        <p:spPr>
          <a:xfrm>
            <a:off x="1819602" y="2168525"/>
            <a:ext cx="137475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17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>
            <a:spLocks noGrp="1"/>
          </p:cNvSpPr>
          <p:nvPr>
            <p:ph type="pic" idx="4"/>
          </p:nvPr>
        </p:nvSpPr>
        <p:spPr>
          <a:xfrm>
            <a:off x="3285455" y="2168525"/>
            <a:ext cx="137475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17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>
            <a:spLocks noGrp="1"/>
          </p:cNvSpPr>
          <p:nvPr>
            <p:ph type="pic" idx="5"/>
          </p:nvPr>
        </p:nvSpPr>
        <p:spPr>
          <a:xfrm>
            <a:off x="3285455" y="3449106"/>
            <a:ext cx="137475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17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6" name="Google Shape;176;p25"/>
          <p:cNvSpPr>
            <a:spLocks noGrp="1"/>
          </p:cNvSpPr>
          <p:nvPr>
            <p:ph type="pic" idx="6"/>
          </p:nvPr>
        </p:nvSpPr>
        <p:spPr>
          <a:xfrm>
            <a:off x="3292069" y="4729688"/>
            <a:ext cx="137475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17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7" name="Google Shape;177;p25"/>
          <p:cNvSpPr>
            <a:spLocks noGrp="1"/>
          </p:cNvSpPr>
          <p:nvPr>
            <p:ph type="pic" idx="7"/>
          </p:nvPr>
        </p:nvSpPr>
        <p:spPr>
          <a:xfrm>
            <a:off x="359868" y="3449106"/>
            <a:ext cx="137475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17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8" name="Google Shape;178;p25"/>
          <p:cNvSpPr>
            <a:spLocks noGrp="1"/>
          </p:cNvSpPr>
          <p:nvPr>
            <p:ph type="pic" idx="8"/>
          </p:nvPr>
        </p:nvSpPr>
        <p:spPr>
          <a:xfrm>
            <a:off x="360363" y="4729688"/>
            <a:ext cx="137475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17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>
            <a:spLocks noGrp="1"/>
          </p:cNvSpPr>
          <p:nvPr>
            <p:ph type="pic" idx="9"/>
          </p:nvPr>
        </p:nvSpPr>
        <p:spPr>
          <a:xfrm>
            <a:off x="1825721" y="3449106"/>
            <a:ext cx="137475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17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>
            <a:spLocks noGrp="1"/>
          </p:cNvSpPr>
          <p:nvPr>
            <p:ph type="pic" idx="13"/>
          </p:nvPr>
        </p:nvSpPr>
        <p:spPr>
          <a:xfrm>
            <a:off x="1826216" y="4729688"/>
            <a:ext cx="137475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17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360363" y="1341438"/>
            <a:ext cx="9182225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4"/>
          </p:nvPr>
        </p:nvSpPr>
        <p:spPr>
          <a:xfrm>
            <a:off x="4954588" y="2168525"/>
            <a:ext cx="4588025" cy="371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algn="l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90570" lvl="1" indent="-247642" algn="l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485854" lvl="2" indent="-247642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None/>
              <a:defRPr/>
            </a:lvl3pPr>
            <a:lvl4pPr marL="1981139" lvl="3" indent="-357706" algn="l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SzPts val="1600"/>
              <a:buChar char="•"/>
              <a:defRPr/>
            </a:lvl4pPr>
            <a:lvl5pPr marL="2476424" lvl="4" indent="-357706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600"/>
              <a:buChar char="-"/>
              <a:defRPr/>
            </a:lvl5pPr>
            <a:lvl6pPr marL="2971709" lvl="5" indent="-357706" algn="l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466993" lvl="6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7pPr>
            <a:lvl8pPr marL="3962278" lvl="7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457563" lvl="8" indent="-357706" algn="l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2347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">
  <p:cSld name="Pictur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>
            <a:spLocks noGrp="1"/>
          </p:cNvSpPr>
          <p:nvPr>
            <p:ph type="pic" idx="2"/>
          </p:nvPr>
        </p:nvSpPr>
        <p:spPr>
          <a:xfrm>
            <a:off x="1" y="1"/>
            <a:ext cx="990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58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17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75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92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867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92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8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40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2820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ctrTitle"/>
          </p:nvPr>
        </p:nvSpPr>
        <p:spPr>
          <a:xfrm>
            <a:off x="742950" y="2130425"/>
            <a:ext cx="8420100" cy="14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9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758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867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8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54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54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08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1">
  <p:cSld name="Picture 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7461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oxes + subtitle">
  <p:cSld name="3 boxes + subtitl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sz="32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842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842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842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842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842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842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842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842"/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06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7" name="Google Shape;197;p29"/>
          <p:cNvSpPr txBox="1">
            <a:spLocks noGrp="1"/>
          </p:cNvSpPr>
          <p:nvPr>
            <p:ph type="subTitle" idx="1"/>
          </p:nvPr>
        </p:nvSpPr>
        <p:spPr>
          <a:xfrm>
            <a:off x="362525" y="1233500"/>
            <a:ext cx="9182875" cy="746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758"/>
              </a:spcBef>
              <a:spcAft>
                <a:spcPts val="0"/>
              </a:spcAft>
              <a:buNone/>
              <a:defRPr sz="1842">
                <a:solidFill>
                  <a:schemeClr val="dk2"/>
                </a:solidFill>
              </a:defRPr>
            </a:lvl1pPr>
            <a:lvl2pPr lvl="1" rtl="0">
              <a:spcBef>
                <a:spcPts val="758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758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758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758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758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758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758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758"/>
              </a:spcBef>
              <a:spcAft>
                <a:spcPts val="758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2"/>
          </p:nvPr>
        </p:nvSpPr>
        <p:spPr>
          <a:xfrm>
            <a:off x="359875" y="2160000"/>
            <a:ext cx="2867475" cy="37173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rtl="0">
              <a:spcBef>
                <a:spcPts val="758"/>
              </a:spcBef>
              <a:spcAft>
                <a:spcPts val="0"/>
              </a:spcAft>
              <a:buSzPts val="1300"/>
              <a:buNone/>
              <a:defRPr sz="1408"/>
            </a:lvl1pPr>
            <a:lvl2pPr marL="990570" lvl="1" indent="-247642" rtl="0">
              <a:spcBef>
                <a:spcPts val="758"/>
              </a:spcBef>
              <a:spcAft>
                <a:spcPts val="0"/>
              </a:spcAft>
              <a:buSzPts val="1100"/>
              <a:buNone/>
              <a:defRPr/>
            </a:lvl2pPr>
            <a:lvl3pPr marL="1485854" lvl="2" indent="-247642" rtl="0">
              <a:spcBef>
                <a:spcPts val="867"/>
              </a:spcBef>
              <a:spcAft>
                <a:spcPts val="0"/>
              </a:spcAft>
              <a:buSzPts val="1100"/>
              <a:buNone/>
              <a:defRPr/>
            </a:lvl3pPr>
            <a:lvl4pPr marL="1981139" lvl="3" indent="-323311" rtl="0">
              <a:spcBef>
                <a:spcPts val="867"/>
              </a:spcBef>
              <a:spcAft>
                <a:spcPts val="0"/>
              </a:spcAft>
              <a:buSzPts val="1100"/>
              <a:buChar char="•"/>
              <a:defRPr/>
            </a:lvl4pPr>
            <a:lvl5pPr marL="2476424" lvl="4" indent="-316432" rtl="0">
              <a:spcBef>
                <a:spcPts val="542"/>
              </a:spcBef>
              <a:spcAft>
                <a:spcPts val="0"/>
              </a:spcAft>
              <a:buSzPts val="1000"/>
              <a:buChar char="-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•"/>
              <a:defRPr/>
            </a:lvl6pPr>
            <a:lvl7pPr marL="3466993" lvl="6" indent="-316432" rtl="0">
              <a:spcBef>
                <a:spcPts val="433"/>
              </a:spcBef>
              <a:spcAft>
                <a:spcPts val="0"/>
              </a:spcAft>
              <a:buSzPts val="1000"/>
              <a:buChar char="-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•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3"/>
          </p:nvPr>
        </p:nvSpPr>
        <p:spPr>
          <a:xfrm>
            <a:off x="3519000" y="2159950"/>
            <a:ext cx="2867475" cy="37173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rtl="0">
              <a:spcBef>
                <a:spcPts val="758"/>
              </a:spcBef>
              <a:spcAft>
                <a:spcPts val="0"/>
              </a:spcAft>
              <a:buSzPts val="1300"/>
              <a:buNone/>
              <a:defRPr sz="1408"/>
            </a:lvl1pPr>
            <a:lvl2pPr marL="990570" lvl="1" indent="-247642" rtl="0">
              <a:spcBef>
                <a:spcPts val="758"/>
              </a:spcBef>
              <a:spcAft>
                <a:spcPts val="0"/>
              </a:spcAft>
              <a:buSzPts val="1100"/>
              <a:buNone/>
              <a:defRPr/>
            </a:lvl2pPr>
            <a:lvl3pPr marL="1485854" lvl="2" indent="-247642" rtl="0">
              <a:spcBef>
                <a:spcPts val="867"/>
              </a:spcBef>
              <a:spcAft>
                <a:spcPts val="0"/>
              </a:spcAft>
              <a:buSzPts val="1100"/>
              <a:buNone/>
              <a:defRPr/>
            </a:lvl3pPr>
            <a:lvl4pPr marL="1981139" lvl="3" indent="-323311" rtl="0">
              <a:spcBef>
                <a:spcPts val="867"/>
              </a:spcBef>
              <a:spcAft>
                <a:spcPts val="0"/>
              </a:spcAft>
              <a:buSzPts val="1100"/>
              <a:buChar char="•"/>
              <a:defRPr/>
            </a:lvl4pPr>
            <a:lvl5pPr marL="2476424" lvl="4" indent="-316432" rtl="0">
              <a:spcBef>
                <a:spcPts val="542"/>
              </a:spcBef>
              <a:spcAft>
                <a:spcPts val="0"/>
              </a:spcAft>
              <a:buSzPts val="1000"/>
              <a:buChar char="-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•"/>
              <a:defRPr/>
            </a:lvl6pPr>
            <a:lvl7pPr marL="3466993" lvl="6" indent="-316432" rtl="0">
              <a:spcBef>
                <a:spcPts val="433"/>
              </a:spcBef>
              <a:spcAft>
                <a:spcPts val="0"/>
              </a:spcAft>
              <a:buSzPts val="1000"/>
              <a:buChar char="-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•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4"/>
          </p:nvPr>
        </p:nvSpPr>
        <p:spPr>
          <a:xfrm>
            <a:off x="6678300" y="2159776"/>
            <a:ext cx="2867475" cy="37173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247642" rtl="0">
              <a:spcBef>
                <a:spcPts val="758"/>
              </a:spcBef>
              <a:spcAft>
                <a:spcPts val="0"/>
              </a:spcAft>
              <a:buSzPts val="1300"/>
              <a:buNone/>
              <a:defRPr sz="1408"/>
            </a:lvl1pPr>
            <a:lvl2pPr marL="990570" lvl="1" indent="-247642" rtl="0">
              <a:spcBef>
                <a:spcPts val="758"/>
              </a:spcBef>
              <a:spcAft>
                <a:spcPts val="0"/>
              </a:spcAft>
              <a:buSzPts val="1100"/>
              <a:buNone/>
              <a:defRPr/>
            </a:lvl2pPr>
            <a:lvl3pPr marL="1485854" lvl="2" indent="-247642" rtl="0">
              <a:spcBef>
                <a:spcPts val="867"/>
              </a:spcBef>
              <a:spcAft>
                <a:spcPts val="0"/>
              </a:spcAft>
              <a:buSzPts val="1100"/>
              <a:buNone/>
              <a:defRPr/>
            </a:lvl3pPr>
            <a:lvl4pPr marL="1981139" lvl="3" indent="-323311" rtl="0">
              <a:spcBef>
                <a:spcPts val="867"/>
              </a:spcBef>
              <a:spcAft>
                <a:spcPts val="0"/>
              </a:spcAft>
              <a:buSzPts val="1100"/>
              <a:buChar char="•"/>
              <a:defRPr/>
            </a:lvl4pPr>
            <a:lvl5pPr marL="2476424" lvl="4" indent="-316432" rtl="0">
              <a:spcBef>
                <a:spcPts val="542"/>
              </a:spcBef>
              <a:spcAft>
                <a:spcPts val="0"/>
              </a:spcAft>
              <a:buSzPts val="1000"/>
              <a:buChar char="-"/>
              <a:defRPr/>
            </a:lvl5pPr>
            <a:lvl6pPr marL="2971709" lvl="5" indent="-337069" rtl="0">
              <a:spcBef>
                <a:spcPts val="542"/>
              </a:spcBef>
              <a:spcAft>
                <a:spcPts val="0"/>
              </a:spcAft>
              <a:buSzPts val="1300"/>
              <a:buChar char="•"/>
              <a:defRPr/>
            </a:lvl6pPr>
            <a:lvl7pPr marL="3466993" lvl="6" indent="-316432" rtl="0">
              <a:spcBef>
                <a:spcPts val="433"/>
              </a:spcBef>
              <a:spcAft>
                <a:spcPts val="0"/>
              </a:spcAft>
              <a:buSzPts val="1000"/>
              <a:buChar char="-"/>
              <a:defRPr/>
            </a:lvl7pPr>
            <a:lvl8pPr marL="3962278" lvl="7" indent="-337069" rtl="0">
              <a:spcBef>
                <a:spcPts val="433"/>
              </a:spcBef>
              <a:spcAft>
                <a:spcPts val="0"/>
              </a:spcAft>
              <a:buSzPts val="1300"/>
              <a:buChar char="•"/>
              <a:defRPr/>
            </a:lvl8pPr>
            <a:lvl9pPr marL="4457563" lvl="8" indent="-337069" rtl="0">
              <a:spcBef>
                <a:spcPts val="433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5359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425" cy="524880"/>
          </a:xfrm>
          <a:prstGeom prst="rect">
            <a:avLst/>
          </a:prstGeom>
        </p:spPr>
        <p:txBody>
          <a:bodyPr spcFirstLastPara="1" wrap="square" lIns="0" tIns="0" rIns="6635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5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A01B-A51F-5F4D-8622-E18F1CB2E6A0}" type="datetimeFigureOut">
              <a:rPr lang="en-US" smtClean="0"/>
              <a:t>12/7/21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BD6D-C6A0-614D-8157-1725C594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7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64" indent="0">
              <a:buNone/>
              <a:defRPr sz="1137"/>
            </a:lvl2pPr>
            <a:lvl3pPr marL="742927" indent="0">
              <a:buNone/>
              <a:defRPr sz="975"/>
            </a:lvl3pPr>
            <a:lvl4pPr marL="1114391" indent="0">
              <a:buNone/>
              <a:defRPr sz="812"/>
            </a:lvl4pPr>
            <a:lvl5pPr marL="1485854" indent="0">
              <a:buNone/>
              <a:defRPr sz="812"/>
            </a:lvl5pPr>
            <a:lvl6pPr marL="1857318" indent="0">
              <a:buNone/>
              <a:defRPr sz="812"/>
            </a:lvl6pPr>
            <a:lvl7pPr marL="2228781" indent="0">
              <a:buNone/>
              <a:defRPr sz="812"/>
            </a:lvl7pPr>
            <a:lvl8pPr marL="2600245" indent="0">
              <a:buNone/>
              <a:defRPr sz="812"/>
            </a:lvl8pPr>
            <a:lvl9pPr marL="2971709" indent="0">
              <a:buNone/>
              <a:defRPr sz="81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A01B-A51F-5F4D-8622-E18F1CB2E6A0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BD6D-C6A0-614D-8157-1725C594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1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64" indent="0">
              <a:buNone/>
              <a:defRPr sz="1137"/>
            </a:lvl2pPr>
            <a:lvl3pPr marL="742927" indent="0">
              <a:buNone/>
              <a:defRPr sz="975"/>
            </a:lvl3pPr>
            <a:lvl4pPr marL="1114391" indent="0">
              <a:buNone/>
              <a:defRPr sz="812"/>
            </a:lvl4pPr>
            <a:lvl5pPr marL="1485854" indent="0">
              <a:buNone/>
              <a:defRPr sz="812"/>
            </a:lvl5pPr>
            <a:lvl6pPr marL="1857318" indent="0">
              <a:buNone/>
              <a:defRPr sz="812"/>
            </a:lvl6pPr>
            <a:lvl7pPr marL="2228781" indent="0">
              <a:buNone/>
              <a:defRPr sz="812"/>
            </a:lvl7pPr>
            <a:lvl8pPr marL="2600245" indent="0">
              <a:buNone/>
              <a:defRPr sz="812"/>
            </a:lvl8pPr>
            <a:lvl9pPr marL="2971709" indent="0">
              <a:buNone/>
              <a:defRPr sz="81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A01B-A51F-5F4D-8622-E18F1CB2E6A0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BD6D-C6A0-614D-8157-1725C594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8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A01B-A51F-5F4D-8622-E18F1CB2E6A0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5BD6D-C6A0-614D-8157-1725C594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0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4292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2" indent="-185732" algn="l" defTabSz="742927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195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59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22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1586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9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2875" cy="5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 SemiBold"/>
              <a:buNone/>
              <a:defRPr sz="2900" b="0" i="0" u="none" strike="noStrike" cap="non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>
            <a:endParaRPr/>
          </a:p>
        </p:txBody>
      </p:sp>
      <p:sp>
        <p:nvSpPr>
          <p:cNvPr id="664" name="Google Shape;664;p99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65" name="Google Shape;665;p99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8785436" y="6195465"/>
            <a:ext cx="683873" cy="260323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99"/>
          <p:cNvSpPr txBox="1">
            <a:spLocks noGrp="1"/>
          </p:cNvSpPr>
          <p:nvPr>
            <p:ph type="body" idx="1"/>
          </p:nvPr>
        </p:nvSpPr>
        <p:spPr>
          <a:xfrm>
            <a:off x="359868" y="1916113"/>
            <a:ext cx="9182875" cy="396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Arial"/>
              <a:buChar char="●"/>
              <a:defRPr sz="1400" b="0" i="0" u="none" strike="noStrike" cap="none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Light"/>
              <a:buChar char="–"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Font typeface="Open Sans Light"/>
              <a:buChar char="■"/>
              <a:defRPr sz="1300" i="0" u="none" strike="noStrike" cap="none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Font typeface="Arial"/>
              <a:buChar char="●"/>
              <a:defRPr sz="1300" b="0" i="0" u="none" strike="noStrike" cap="none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Open Sans Light"/>
              <a:buChar char="○"/>
              <a:defRPr sz="1300" b="0" i="0" u="none" strike="noStrike" cap="none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Light"/>
              <a:buChar char="●"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831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79">
          <p15:clr>
            <a:srgbClr val="F26B43"/>
          </p15:clr>
        </p15:guide>
        <p15:guide id="2" pos="2710">
          <p15:clr>
            <a:srgbClr val="F26B43"/>
          </p15:clr>
        </p15:guide>
        <p15:guide id="3" pos="3050">
          <p15:clr>
            <a:srgbClr val="F26B43"/>
          </p15:clr>
        </p15:guide>
        <p15:guide id="4" pos="2046">
          <p15:clr>
            <a:srgbClr val="F26B43"/>
          </p15:clr>
        </p15:guide>
        <p15:guide id="5" pos="1877">
          <p15:clr>
            <a:srgbClr val="F26B43"/>
          </p15:clr>
        </p15:guide>
        <p15:guide id="6" pos="3866">
          <p15:clr>
            <a:srgbClr val="F26B43"/>
          </p15:clr>
        </p15:guide>
        <p15:guide id="7" pos="3714">
          <p15:clr>
            <a:srgbClr val="F26B43"/>
          </p15:clr>
        </p15:guide>
        <p15:guide id="8" pos="209">
          <p15:clr>
            <a:srgbClr val="F26B43"/>
          </p15:clr>
        </p15:guide>
        <p15:guide id="9" pos="5550">
          <p15:clr>
            <a:srgbClr val="F26B43"/>
          </p15:clr>
        </p15:guide>
        <p15:guide id="10" orient="horz" pos="798">
          <p15:clr>
            <a:srgbClr val="F26B43"/>
          </p15:clr>
        </p15:guide>
        <p15:guide id="11" orient="horz" pos="363">
          <p15:clr>
            <a:srgbClr val="F26B43"/>
          </p15:clr>
        </p15:guide>
        <p15:guide id="12" orient="horz" pos="1134">
          <p15:clr>
            <a:srgbClr val="F26B43"/>
          </p15:clr>
        </p15:guide>
        <p15:guide id="13" orient="horz" pos="3085">
          <p15:clr>
            <a:srgbClr val="F26B43"/>
          </p15:clr>
        </p15:guide>
        <p15:guide id="14" orient="horz" pos="3388">
          <p15:clr>
            <a:srgbClr val="F26B43"/>
          </p15:clr>
        </p15:guide>
        <p15:guide id="15" orient="horz" pos="3218">
          <p15:clr>
            <a:srgbClr val="F26B43"/>
          </p15:clr>
        </p15:guide>
        <p15:guide id="16" orient="horz" pos="648">
          <p15:clr>
            <a:srgbClr val="F26B43"/>
          </p15:clr>
        </p15:guide>
        <p15:guide id="17" orient="horz" pos="80">
          <p15:clr>
            <a:srgbClr val="F26B43"/>
          </p15:clr>
        </p15:guide>
        <p15:guide id="18" orient="horz" pos="10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59868" y="692150"/>
            <a:ext cx="9183200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Open Sans SemiBold"/>
              <a:buNone/>
              <a:defRPr sz="2900" b="0" i="0" u="none" strike="noStrike" cap="non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9440921" y="6597614"/>
            <a:ext cx="465075" cy="2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63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58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8785436" y="6195464"/>
            <a:ext cx="683873" cy="26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359868" y="1916113"/>
            <a:ext cx="9183200" cy="39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 Light"/>
              <a:buNone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Open Sans Light"/>
              <a:buChar char="-"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Light"/>
              <a:buChar char="-"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7866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1">
          <p15:clr>
            <a:srgbClr val="F26B43"/>
          </p15:clr>
        </p15:guide>
        <p15:guide id="2" pos="2710">
          <p15:clr>
            <a:srgbClr val="F26B43"/>
          </p15:clr>
        </p15:guide>
        <p15:guide id="3" pos="3050">
          <p15:clr>
            <a:srgbClr val="F26B43"/>
          </p15:clr>
        </p15:guide>
        <p15:guide id="4" pos="2046">
          <p15:clr>
            <a:srgbClr val="F26B43"/>
          </p15:clr>
        </p15:guide>
        <p15:guide id="5" pos="1877">
          <p15:clr>
            <a:srgbClr val="F26B43"/>
          </p15:clr>
        </p15:guide>
        <p15:guide id="6" pos="3866">
          <p15:clr>
            <a:srgbClr val="F26B43"/>
          </p15:clr>
        </p15:guide>
        <p15:guide id="7" pos="3714">
          <p15:clr>
            <a:srgbClr val="F26B43"/>
          </p15:clr>
        </p15:guide>
        <p15:guide id="8" pos="210">
          <p15:clr>
            <a:srgbClr val="F26B43"/>
          </p15:clr>
        </p15:guide>
        <p15:guide id="9" pos="5550">
          <p15:clr>
            <a:srgbClr val="F26B43"/>
          </p15:clr>
        </p15:guide>
        <p15:guide id="10" orient="horz" pos="798">
          <p15:clr>
            <a:srgbClr val="F26B43"/>
          </p15:clr>
        </p15:guide>
        <p15:guide id="11" orient="horz" pos="363">
          <p15:clr>
            <a:srgbClr val="F26B43"/>
          </p15:clr>
        </p15:guide>
        <p15:guide id="12" orient="horz" pos="1138">
          <p15:clr>
            <a:srgbClr val="F26B43"/>
          </p15:clr>
        </p15:guide>
        <p15:guide id="13" orient="horz" pos="3085">
          <p15:clr>
            <a:srgbClr val="F26B43"/>
          </p15:clr>
        </p15:guide>
        <p15:guide id="14" orient="horz" pos="3388">
          <p15:clr>
            <a:srgbClr val="F26B43"/>
          </p15:clr>
        </p15:guide>
        <p15:guide id="15" orient="horz" pos="3218">
          <p15:clr>
            <a:srgbClr val="F26B43"/>
          </p15:clr>
        </p15:guide>
        <p15:guide id="16" orient="horz" pos="648">
          <p15:clr>
            <a:srgbClr val="F26B43"/>
          </p15:clr>
        </p15:guide>
        <p15:guide id="17" orient="horz" pos="80">
          <p15:clr>
            <a:srgbClr val="F26B43"/>
          </p15:clr>
        </p15:guide>
        <p15:guide id="18" orient="horz" pos="10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87"/>
          <p:cNvSpPr txBox="1">
            <a:spLocks noGrp="1"/>
          </p:cNvSpPr>
          <p:nvPr>
            <p:ph type="title"/>
          </p:nvPr>
        </p:nvSpPr>
        <p:spPr>
          <a:xfrm>
            <a:off x="359868" y="958233"/>
            <a:ext cx="9182875" cy="4884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1842"/>
              <a:t>Prototypes can take different forms so be sure to select which format is most appropriate</a:t>
            </a:r>
            <a:endParaRPr sz="1842"/>
          </a:p>
        </p:txBody>
      </p:sp>
      <p:sp>
        <p:nvSpPr>
          <p:cNvPr id="1610" name="Google Shape;1610;p187"/>
          <p:cNvSpPr txBox="1">
            <a:spLocks noGrp="1"/>
          </p:cNvSpPr>
          <p:nvPr>
            <p:ph type="sldNum" idx="12"/>
          </p:nvPr>
        </p:nvSpPr>
        <p:spPr>
          <a:xfrm>
            <a:off x="8858877" y="6301175"/>
            <a:ext cx="435175" cy="223275"/>
          </a:xfrm>
          <a:prstGeom prst="rect">
            <a:avLst/>
          </a:prstGeom>
        </p:spPr>
        <p:txBody>
          <a:bodyPr spcFirstLastPara="1" wrap="square" lIns="0" tIns="0" rIns="71879" bIns="0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fld id="{00000000-1234-1234-1234-123412341234}" type="slidenum">
              <a:rPr lang="en-GB" kern="0"/>
              <a:pPr defTabSz="990570">
                <a:buClr>
                  <a:srgbClr val="000000"/>
                </a:buClr>
              </a:pPr>
              <a:t>1</a:t>
            </a:fld>
            <a:endParaRPr kern="0"/>
          </a:p>
        </p:txBody>
      </p:sp>
      <p:pic>
        <p:nvPicPr>
          <p:cNvPr id="1611" name="Google Shape;1611;p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2220" y="1920580"/>
            <a:ext cx="2974473" cy="4295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12" name="Google Shape;1612;p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334" y="1920580"/>
            <a:ext cx="2935843" cy="4295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613" name="Google Shape;1613;p187"/>
          <p:cNvGrpSpPr/>
          <p:nvPr/>
        </p:nvGrpSpPr>
        <p:grpSpPr>
          <a:xfrm>
            <a:off x="6485727" y="1920567"/>
            <a:ext cx="3097304" cy="4295877"/>
            <a:chOff x="5986825" y="1465100"/>
            <a:chExt cx="2859050" cy="3965425"/>
          </a:xfrm>
        </p:grpSpPr>
        <p:pic>
          <p:nvPicPr>
            <p:cNvPr id="1614" name="Google Shape;1614;p187"/>
            <p:cNvPicPr preferRelativeResize="0"/>
            <p:nvPr/>
          </p:nvPicPr>
          <p:blipFill rotWithShape="1">
            <a:blip r:embed="rId5">
              <a:alphaModFix/>
            </a:blip>
            <a:srcRect b="4807"/>
            <a:stretch/>
          </p:blipFill>
          <p:spPr>
            <a:xfrm>
              <a:off x="5986825" y="1465100"/>
              <a:ext cx="2859050" cy="39654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grpSp>
          <p:nvGrpSpPr>
            <p:cNvPr id="1615" name="Google Shape;1615;p187"/>
            <p:cNvGrpSpPr/>
            <p:nvPr/>
          </p:nvGrpSpPr>
          <p:grpSpPr>
            <a:xfrm>
              <a:off x="6090688" y="2106704"/>
              <a:ext cx="2651325" cy="2682223"/>
              <a:chOff x="6090688" y="2106704"/>
              <a:chExt cx="2651325" cy="2682223"/>
            </a:xfrm>
          </p:grpSpPr>
          <p:sp>
            <p:nvSpPr>
              <p:cNvPr id="1616" name="Google Shape;1616;p187"/>
              <p:cNvSpPr/>
              <p:nvPr/>
            </p:nvSpPr>
            <p:spPr>
              <a:xfrm>
                <a:off x="6090688" y="4145750"/>
                <a:ext cx="2644500" cy="420300"/>
              </a:xfrm>
              <a:prstGeom prst="rect">
                <a:avLst/>
              </a:prstGeom>
              <a:solidFill>
                <a:srgbClr val="F2F3F5"/>
              </a:solidFill>
              <a:ln>
                <a:noFill/>
              </a:ln>
            </p:spPr>
            <p:txBody>
              <a:bodyPr spcFirstLastPara="1" wrap="square" lIns="99044" tIns="99044" rIns="99044" bIns="99044" anchor="ctr" anchorCtr="0">
                <a:noAutofit/>
              </a:bodyPr>
              <a:lstStyle/>
              <a:p>
                <a:pPr defTabSz="990570">
                  <a:buClr>
                    <a:srgbClr val="000000"/>
                  </a:buClr>
                </a:pPr>
                <a:endParaRPr sz="151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187"/>
              <p:cNvSpPr/>
              <p:nvPr/>
            </p:nvSpPr>
            <p:spPr>
              <a:xfrm>
                <a:off x="6097513" y="2114126"/>
                <a:ext cx="2644500" cy="2674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8921" tIns="78921" rIns="78921" bIns="78921" anchor="ctr" anchorCtr="0">
                <a:noAutofit/>
              </a:bodyPr>
              <a:lstStyle/>
              <a:p>
                <a:pPr defTabSz="990570">
                  <a:buClr>
                    <a:srgbClr val="000000"/>
                  </a:buClr>
                </a:pPr>
                <a:endParaRPr sz="151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pic>
            <p:nvPicPr>
              <p:cNvPr id="1618" name="Google Shape;1618;p187"/>
              <p:cNvPicPr preferRelativeResize="0"/>
              <p:nvPr/>
            </p:nvPicPr>
            <p:blipFill rotWithShape="1">
              <a:blip r:embed="rId6">
                <a:alphaModFix/>
              </a:blip>
              <a:srcRect t="23459" b="16771"/>
              <a:stretch/>
            </p:blipFill>
            <p:spPr>
              <a:xfrm>
                <a:off x="6097513" y="2767325"/>
                <a:ext cx="2644500" cy="13784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9" name="Google Shape;1619;p187"/>
              <p:cNvSpPr txBox="1"/>
              <p:nvPr/>
            </p:nvSpPr>
            <p:spPr>
              <a:xfrm>
                <a:off x="6324588" y="2106704"/>
                <a:ext cx="1654800" cy="18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044" tIns="99044" rIns="99044" bIns="99044" anchor="t" anchorCtr="0">
                <a:noAutofit/>
              </a:bodyPr>
              <a:lstStyle/>
              <a:p>
                <a:pPr defTabSz="990570">
                  <a:buClr>
                    <a:srgbClr val="000000"/>
                  </a:buClr>
                </a:pPr>
                <a:r>
                  <a:rPr lang="en-GB" sz="650" b="1" kern="0">
                    <a:solidFill>
                      <a:srgbClr val="365899"/>
                    </a:solidFill>
                    <a:latin typeface="Arial"/>
                    <a:cs typeface="Arial"/>
                    <a:sym typeface="Arial"/>
                  </a:rPr>
                  <a:t>Amnesty International </a:t>
                </a:r>
                <a:r>
                  <a:rPr lang="en-GB" sz="650" kern="0">
                    <a:solidFill>
                      <a:srgbClr val="61677A"/>
                    </a:solidFill>
                    <a:latin typeface="Arial"/>
                    <a:cs typeface="Arial"/>
                    <a:sym typeface="Arial"/>
                  </a:rPr>
                  <a:t>shared a link</a:t>
                </a:r>
                <a:endParaRPr sz="650" kern="0">
                  <a:solidFill>
                    <a:srgbClr val="61677A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187"/>
              <p:cNvSpPr txBox="1"/>
              <p:nvPr/>
            </p:nvSpPr>
            <p:spPr>
              <a:xfrm>
                <a:off x="6149075" y="4186875"/>
                <a:ext cx="864000" cy="10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990570">
                  <a:buClr>
                    <a:srgbClr val="000000"/>
                  </a:buClr>
                </a:pPr>
                <a:r>
                  <a:rPr lang="en-GB" sz="650" kern="0">
                    <a:solidFill>
                      <a:srgbClr val="61677A"/>
                    </a:solidFill>
                    <a:latin typeface="Arial"/>
                    <a:cs typeface="Arial"/>
                    <a:sym typeface="Arial"/>
                  </a:rPr>
                  <a:t>AMNESTY.ORG.UK</a:t>
                </a:r>
                <a:endParaRPr sz="650" kern="0">
                  <a:solidFill>
                    <a:srgbClr val="61677A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187"/>
              <p:cNvSpPr txBox="1"/>
              <p:nvPr/>
            </p:nvSpPr>
            <p:spPr>
              <a:xfrm>
                <a:off x="6148188" y="4289544"/>
                <a:ext cx="1613400" cy="10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990570">
                  <a:buClr>
                    <a:srgbClr val="000000"/>
                  </a:buClr>
                </a:pPr>
                <a:r>
                  <a:rPr lang="en-GB" sz="758" b="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Headline: 25 character</a:t>
                </a:r>
                <a:endParaRPr sz="758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187"/>
              <p:cNvSpPr txBox="1"/>
              <p:nvPr/>
            </p:nvSpPr>
            <p:spPr>
              <a:xfrm>
                <a:off x="6149040" y="4416200"/>
                <a:ext cx="1654800" cy="10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990570">
                  <a:buClr>
                    <a:srgbClr val="000000"/>
                  </a:buClr>
                </a:pPr>
                <a:r>
                  <a:rPr lang="en-GB" sz="650" kern="0">
                    <a:solidFill>
                      <a:srgbClr val="61677A"/>
                    </a:solidFill>
                    <a:latin typeface="Arial"/>
                    <a:cs typeface="Arial"/>
                    <a:sym typeface="Arial"/>
                  </a:rPr>
                  <a:t>Link description: 30 signs</a:t>
                </a:r>
                <a:endParaRPr sz="650" kern="0">
                  <a:solidFill>
                    <a:srgbClr val="61677A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187"/>
              <p:cNvSpPr/>
              <p:nvPr/>
            </p:nvSpPr>
            <p:spPr>
              <a:xfrm>
                <a:off x="8107372" y="4287250"/>
                <a:ext cx="579900" cy="129000"/>
              </a:xfrm>
              <a:prstGeom prst="rect">
                <a:avLst/>
              </a:prstGeom>
              <a:noFill/>
              <a:ln w="9525" cap="flat" cmpd="sng">
                <a:solidFill>
                  <a:srgbClr val="BEC3C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990570">
                  <a:buClr>
                    <a:srgbClr val="000000"/>
                  </a:buClr>
                </a:pPr>
                <a:r>
                  <a:rPr lang="en-GB" sz="65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Learn more</a:t>
                </a:r>
                <a:endParaRPr sz="6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187"/>
              <p:cNvSpPr txBox="1"/>
              <p:nvPr/>
            </p:nvSpPr>
            <p:spPr>
              <a:xfrm>
                <a:off x="6535963" y="4623028"/>
                <a:ext cx="377700" cy="10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990570">
                  <a:buClr>
                    <a:srgbClr val="000000"/>
                  </a:buClr>
                </a:pPr>
                <a:r>
                  <a:rPr lang="en-GB" sz="650" b="1" kern="0">
                    <a:solidFill>
                      <a:srgbClr val="61677A"/>
                    </a:solidFill>
                    <a:latin typeface="Arial"/>
                    <a:cs typeface="Arial"/>
                    <a:sym typeface="Arial"/>
                  </a:rPr>
                  <a:t>Like</a:t>
                </a:r>
                <a:endParaRPr sz="650" b="1" kern="0">
                  <a:solidFill>
                    <a:srgbClr val="61677A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187"/>
              <p:cNvSpPr txBox="1"/>
              <p:nvPr/>
            </p:nvSpPr>
            <p:spPr>
              <a:xfrm>
                <a:off x="7291438" y="4623025"/>
                <a:ext cx="413700" cy="10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990570">
                  <a:buClr>
                    <a:srgbClr val="000000"/>
                  </a:buClr>
                </a:pPr>
                <a:r>
                  <a:rPr lang="en-GB" sz="650" b="1" kern="0">
                    <a:solidFill>
                      <a:srgbClr val="61677A"/>
                    </a:solidFill>
                    <a:latin typeface="Arial"/>
                    <a:cs typeface="Arial"/>
                    <a:sym typeface="Arial"/>
                  </a:rPr>
                  <a:t>Comment</a:t>
                </a:r>
                <a:endParaRPr sz="650" b="1" kern="0">
                  <a:solidFill>
                    <a:srgbClr val="61677A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187"/>
              <p:cNvSpPr txBox="1"/>
              <p:nvPr/>
            </p:nvSpPr>
            <p:spPr>
              <a:xfrm>
                <a:off x="8190475" y="4623028"/>
                <a:ext cx="377700" cy="10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990570">
                  <a:buClr>
                    <a:srgbClr val="000000"/>
                  </a:buClr>
                </a:pPr>
                <a:r>
                  <a:rPr lang="en-GB" sz="650" b="1" kern="0">
                    <a:solidFill>
                      <a:srgbClr val="61677A"/>
                    </a:solidFill>
                    <a:latin typeface="Arial"/>
                    <a:cs typeface="Arial"/>
                    <a:sym typeface="Arial"/>
                  </a:rPr>
                  <a:t>Share</a:t>
                </a:r>
                <a:endParaRPr sz="650" b="1" kern="0">
                  <a:solidFill>
                    <a:srgbClr val="61677A"/>
                  </a:solidFill>
                  <a:latin typeface="Arial"/>
                  <a:cs typeface="Arial"/>
                  <a:sym typeface="Arial"/>
                </a:endParaRPr>
              </a:p>
            </p:txBody>
          </p:sp>
          <p:pic>
            <p:nvPicPr>
              <p:cNvPr id="1627" name="Google Shape;1627;p187"/>
              <p:cNvPicPr preferRelativeResize="0"/>
              <p:nvPr/>
            </p:nvPicPr>
            <p:blipFill rotWithShape="1">
              <a:blip r:embed="rId7">
                <a:alphaModFix/>
              </a:blip>
              <a:srcRect l="11448" t="89618" r="82927" b="3000"/>
              <a:stretch/>
            </p:blipFill>
            <p:spPr>
              <a:xfrm>
                <a:off x="6369590" y="4568475"/>
                <a:ext cx="152874" cy="1787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28" name="Google Shape;1628;p187"/>
              <p:cNvPicPr preferRelativeResize="0"/>
              <p:nvPr/>
            </p:nvPicPr>
            <p:blipFill rotWithShape="1">
              <a:blip r:embed="rId7">
                <a:alphaModFix/>
              </a:blip>
              <a:srcRect l="39514" t="89618" r="54861" b="3000"/>
              <a:stretch/>
            </p:blipFill>
            <p:spPr>
              <a:xfrm>
                <a:off x="7138565" y="4568475"/>
                <a:ext cx="152874" cy="1787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29" name="Google Shape;1629;p187"/>
              <p:cNvPicPr preferRelativeResize="0"/>
              <p:nvPr/>
            </p:nvPicPr>
            <p:blipFill rotWithShape="1">
              <a:blip r:embed="rId7">
                <a:alphaModFix/>
              </a:blip>
              <a:srcRect l="72488" t="89618" r="21887" b="3000"/>
              <a:stretch/>
            </p:blipFill>
            <p:spPr>
              <a:xfrm>
                <a:off x="8037615" y="4568475"/>
                <a:ext cx="152874" cy="1787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0" name="Google Shape;1630;p187"/>
              <p:cNvPicPr preferRelativeResize="0"/>
              <p:nvPr/>
            </p:nvPicPr>
            <p:blipFill rotWithShape="1">
              <a:blip r:embed="rId7">
                <a:alphaModFix/>
              </a:blip>
              <a:srcRect l="26482" t="7766" r="69216" b="87452"/>
              <a:stretch/>
            </p:blipFill>
            <p:spPr>
              <a:xfrm>
                <a:off x="6787751" y="2287221"/>
                <a:ext cx="116900" cy="1157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31" name="Google Shape;1631;p187"/>
              <p:cNvSpPr txBox="1"/>
              <p:nvPr/>
            </p:nvSpPr>
            <p:spPr>
              <a:xfrm>
                <a:off x="6419038" y="2298623"/>
                <a:ext cx="377700" cy="10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990570">
                  <a:buClr>
                    <a:srgbClr val="000000"/>
                  </a:buClr>
                </a:pPr>
                <a:r>
                  <a:rPr lang="en-GB" sz="650" kern="0">
                    <a:solidFill>
                      <a:srgbClr val="61677A"/>
                    </a:solidFill>
                    <a:latin typeface="Arial"/>
                    <a:cs typeface="Arial"/>
                    <a:sym typeface="Arial"/>
                  </a:rPr>
                  <a:t>Sponsored</a:t>
                </a:r>
                <a:endParaRPr sz="650" kern="0">
                  <a:solidFill>
                    <a:srgbClr val="61677A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187"/>
              <p:cNvSpPr txBox="1"/>
              <p:nvPr/>
            </p:nvSpPr>
            <p:spPr>
              <a:xfrm>
                <a:off x="6148187" y="2473792"/>
                <a:ext cx="2539200" cy="21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defTabSz="990570">
                  <a:buClr>
                    <a:srgbClr val="000000"/>
                  </a:buClr>
                </a:pPr>
                <a:r>
                  <a:rPr lang="en-GB" sz="758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Title 125 signs Maecenas faucibus mollis interdum. Aenean lacinia bibendum nulla sed consectetur. Cum sociis natoque.</a:t>
                </a:r>
                <a:endParaRPr sz="758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460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88"/>
          <p:cNvSpPr txBox="1">
            <a:spLocks noGrp="1"/>
          </p:cNvSpPr>
          <p:nvPr>
            <p:ph type="title"/>
          </p:nvPr>
        </p:nvSpPr>
        <p:spPr>
          <a:xfrm>
            <a:off x="359868" y="958233"/>
            <a:ext cx="9183200" cy="48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758"/>
              </a:spcBef>
            </a:pPr>
            <a:r>
              <a:rPr lang="en-GB" sz="1842" b="1">
                <a:latin typeface="Open Sans"/>
                <a:ea typeface="Open Sans"/>
                <a:cs typeface="Open Sans"/>
                <a:sym typeface="Open Sans"/>
              </a:rPr>
              <a:t>Remember the stimulus doesn’t have to be perfect and completely designed - it’s the minimum you need to put in front of a user to elicit a reaction so focus on the bits you need to test or get answers to!</a:t>
            </a:r>
            <a:endParaRPr sz="1842" b="1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00000"/>
              </a:lnSpc>
              <a:spcBef>
                <a:spcPts val="758"/>
              </a:spcBef>
            </a:pPr>
            <a:endParaRPr sz="1842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endParaRPr sz="1842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9" name="Google Shape;1639;p188"/>
          <p:cNvSpPr txBox="1">
            <a:spLocks noGrp="1"/>
          </p:cNvSpPr>
          <p:nvPr>
            <p:ph type="sldNum" idx="12"/>
          </p:nvPr>
        </p:nvSpPr>
        <p:spPr>
          <a:xfrm>
            <a:off x="9440921" y="6289555"/>
            <a:ext cx="465075" cy="234975"/>
          </a:xfrm>
          <a:prstGeom prst="rect">
            <a:avLst/>
          </a:prstGeom>
        </p:spPr>
        <p:txBody>
          <a:bodyPr spcFirstLastPara="1" wrap="square" lIns="0" tIns="0" rIns="71879" bIns="0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fld id="{00000000-1234-1234-1234-123412341234}" type="slidenum">
              <a:rPr lang="en-GB" kern="0"/>
              <a:pPr defTabSz="990570">
                <a:buClr>
                  <a:srgbClr val="000000"/>
                </a:buClr>
              </a:pPr>
              <a:t>2</a:t>
            </a:fld>
            <a:endParaRPr kern="0"/>
          </a:p>
        </p:txBody>
      </p:sp>
      <p:pic>
        <p:nvPicPr>
          <p:cNvPr id="1640" name="Google Shape;1640;p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278" y="2291068"/>
            <a:ext cx="2655413" cy="38855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41" name="Google Shape;1641;p188"/>
          <p:cNvPicPr preferRelativeResize="0"/>
          <p:nvPr/>
        </p:nvPicPr>
        <p:blipFill rotWithShape="1">
          <a:blip r:embed="rId3">
            <a:alphaModFix/>
          </a:blip>
          <a:srcRect t="20937" b="38137"/>
          <a:stretch/>
        </p:blipFill>
        <p:spPr>
          <a:xfrm>
            <a:off x="4719705" y="2676314"/>
            <a:ext cx="2520240" cy="14397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42" name="Google Shape;1642;p188"/>
          <p:cNvPicPr preferRelativeResize="0"/>
          <p:nvPr/>
        </p:nvPicPr>
        <p:blipFill rotWithShape="1">
          <a:blip r:embed="rId3">
            <a:alphaModFix/>
          </a:blip>
          <a:srcRect t="20937" b="38137"/>
          <a:stretch/>
        </p:blipFill>
        <p:spPr>
          <a:xfrm>
            <a:off x="4719705" y="4351581"/>
            <a:ext cx="2520240" cy="14397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43" name="Google Shape;1643;p188"/>
          <p:cNvSpPr/>
          <p:nvPr/>
        </p:nvSpPr>
        <p:spPr>
          <a:xfrm rot="5400000">
            <a:off x="3509862" y="3756198"/>
            <a:ext cx="1078233" cy="423825"/>
          </a:xfrm>
          <a:prstGeom prst="flowChartExtra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8454" tIns="88454" rIns="88454" bIns="8845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51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4" name="Google Shape;1644;p188"/>
          <p:cNvSpPr txBox="1"/>
          <p:nvPr/>
        </p:nvSpPr>
        <p:spPr>
          <a:xfrm>
            <a:off x="7515110" y="3192049"/>
            <a:ext cx="1945450" cy="11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t" anchorCtr="0">
            <a:spAutoFit/>
          </a:bodyPr>
          <a:lstStyle/>
          <a:p>
            <a:pPr defTabSz="990570">
              <a:buClr>
                <a:srgbClr val="000000"/>
              </a:buClr>
            </a:pPr>
            <a:r>
              <a:rPr lang="en-GB" sz="1083" kern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 example, you might isolate a specific section of the landing page and A/B test it to identify which version tests better with users. </a:t>
            </a:r>
            <a:endParaRPr sz="1083" kern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45" name="Google Shape;1645;p188"/>
          <p:cNvSpPr/>
          <p:nvPr/>
        </p:nvSpPr>
        <p:spPr>
          <a:xfrm>
            <a:off x="4565085" y="2547113"/>
            <a:ext cx="312000" cy="3120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51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6" name="Google Shape;1646;p188"/>
          <p:cNvSpPr txBox="1"/>
          <p:nvPr/>
        </p:nvSpPr>
        <p:spPr>
          <a:xfrm>
            <a:off x="4565085" y="2486338"/>
            <a:ext cx="465075" cy="43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t" anchorCtr="0">
            <a:spAutoFit/>
          </a:bodyPr>
          <a:lstStyle/>
          <a:p>
            <a:pPr defTabSz="990570">
              <a:buClr>
                <a:srgbClr val="000000"/>
              </a:buClr>
            </a:pPr>
            <a:r>
              <a:rPr lang="en-GB" sz="1517" b="1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517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7" name="Google Shape;1647;p188"/>
          <p:cNvSpPr/>
          <p:nvPr/>
        </p:nvSpPr>
        <p:spPr>
          <a:xfrm>
            <a:off x="4565085" y="4280663"/>
            <a:ext cx="312000" cy="3120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defTabSz="990570">
              <a:buClr>
                <a:srgbClr val="000000"/>
              </a:buClr>
            </a:pPr>
            <a:endParaRPr sz="151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8" name="Google Shape;1648;p188"/>
          <p:cNvSpPr txBox="1"/>
          <p:nvPr/>
        </p:nvSpPr>
        <p:spPr>
          <a:xfrm>
            <a:off x="4565085" y="4219888"/>
            <a:ext cx="465075" cy="43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t" anchorCtr="0">
            <a:spAutoFit/>
          </a:bodyPr>
          <a:lstStyle/>
          <a:p>
            <a:pPr defTabSz="990570">
              <a:buClr>
                <a:srgbClr val="000000"/>
              </a:buClr>
            </a:pPr>
            <a:r>
              <a:rPr lang="en-GB" sz="1517" b="1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517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53373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ood Innovation template">
  <a:themeElements>
    <a:clrScheme name="GI colours">
      <a:dk1>
        <a:srgbClr val="0D0D0D"/>
      </a:dk1>
      <a:lt1>
        <a:srgbClr val="FFFFFF"/>
      </a:lt1>
      <a:dk2>
        <a:srgbClr val="C00000"/>
      </a:dk2>
      <a:lt2>
        <a:srgbClr val="E7E6E6"/>
      </a:lt2>
      <a:accent1>
        <a:srgbClr val="0D0D0D"/>
      </a:accent1>
      <a:accent2>
        <a:srgbClr val="009FE3"/>
      </a:accent2>
      <a:accent3>
        <a:srgbClr val="C5D300"/>
      </a:accent3>
      <a:accent4>
        <a:srgbClr val="EA5B0C"/>
      </a:accent4>
      <a:accent5>
        <a:srgbClr val="669999"/>
      </a:accent5>
      <a:accent6>
        <a:srgbClr val="004D9D"/>
      </a:accent6>
      <a:hlink>
        <a:srgbClr val="0D0D0D"/>
      </a:hlink>
      <a:folHlink>
        <a:srgbClr val="8686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GI colours">
      <a:dk1>
        <a:srgbClr val="0D0D0D"/>
      </a:dk1>
      <a:lt1>
        <a:srgbClr val="FFFFFF"/>
      </a:lt1>
      <a:dk2>
        <a:srgbClr val="C00000"/>
      </a:dk2>
      <a:lt2>
        <a:srgbClr val="E7E6E6"/>
      </a:lt2>
      <a:accent1>
        <a:srgbClr val="0D0D0D"/>
      </a:accent1>
      <a:accent2>
        <a:srgbClr val="009FE3"/>
      </a:accent2>
      <a:accent3>
        <a:srgbClr val="C5D300"/>
      </a:accent3>
      <a:accent4>
        <a:srgbClr val="EA5B0C"/>
      </a:accent4>
      <a:accent5>
        <a:srgbClr val="669999"/>
      </a:accent5>
      <a:accent6>
        <a:srgbClr val="004D9D"/>
      </a:accent6>
      <a:hlink>
        <a:srgbClr val="0D0D0D"/>
      </a:hlink>
      <a:folHlink>
        <a:srgbClr val="8686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135</Words>
  <Application>Microsoft Macintosh PowerPoint</Application>
  <PresentationFormat>A4 Paper (210x297 mm)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Open Sans</vt:lpstr>
      <vt:lpstr>Open Sans Light</vt:lpstr>
      <vt:lpstr>Open Sans SemiBold</vt:lpstr>
      <vt:lpstr>Office Theme</vt:lpstr>
      <vt:lpstr>Good Innovation template</vt:lpstr>
      <vt:lpstr>1_Office Theme</vt:lpstr>
      <vt:lpstr>Prototypes can take different forms so be sure to select which format is most appropriate</vt:lpstr>
      <vt:lpstr>Remember the stimulus doesn’t have to be perfect and completely designed - it’s the minimum you need to put in front of a user to elicit a reaction so focus on the bits you need to test or get answers to!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the current user journey look like?</dc:title>
  <dc:creator>Microsoft Office User</dc:creator>
  <cp:lastModifiedBy>Microsoft Office User</cp:lastModifiedBy>
  <cp:revision>22</cp:revision>
  <dcterms:created xsi:type="dcterms:W3CDTF">2021-11-29T17:06:39Z</dcterms:created>
  <dcterms:modified xsi:type="dcterms:W3CDTF">2021-12-07T12:22:17Z</dcterms:modified>
</cp:coreProperties>
</file>