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4"/>
  </p:notesMasterIdLst>
  <p:sldIdLst>
    <p:sldId id="284" r:id="rId3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52"/>
    <p:restoredTop sz="94669"/>
  </p:normalViewPr>
  <p:slideViewPr>
    <p:cSldViewPr snapToGrid="0" snapToObjects="1">
      <p:cViewPr varScale="1">
        <p:scale>
          <a:sx n="88" d="100"/>
          <a:sy n="88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" name="Google Shape;1597;gfad526cc40_0_6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8" name="Google Shape;1598;gfad526cc40_0_60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9" name="Google Shape;1599;gfad526cc40_0_60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2027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2">
  <p:cSld name="2 boxes v2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5245100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61546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with image)">
  <p:cSld name="Title (with image)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>
            <a:spLocks noGrp="1"/>
          </p:cNvSpPr>
          <p:nvPr>
            <p:ph type="pic" idx="2"/>
          </p:nvPr>
        </p:nvSpPr>
        <p:spPr>
          <a:xfrm>
            <a:off x="1" y="0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>
            <a:spLocks noGrp="1"/>
          </p:cNvSpPr>
          <p:nvPr>
            <p:ph type="pic" idx="3"/>
          </p:nvPr>
        </p:nvSpPr>
        <p:spPr>
          <a:xfrm>
            <a:off x="4291313" y="1601933"/>
            <a:ext cx="1457625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2" name="Google Shape;2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1864" y="4671014"/>
            <a:ext cx="1175639" cy="447524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125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785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blank)">
  <p:cSld name="Title (blank)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125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>
            <a:spLocks noGrp="1"/>
          </p:cNvSpPr>
          <p:nvPr>
            <p:ph type="pic" idx="2"/>
          </p:nvPr>
        </p:nvSpPr>
        <p:spPr>
          <a:xfrm>
            <a:off x="4291313" y="1601933"/>
            <a:ext cx="1457625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9" name="Google Shape;29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2485" y="4671227"/>
            <a:ext cx="1175079" cy="447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379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>
            <a:spLocks noGrp="1"/>
          </p:cNvSpPr>
          <p:nvPr>
            <p:ph type="pic" idx="2"/>
          </p:nvPr>
        </p:nvSpPr>
        <p:spPr>
          <a:xfrm>
            <a:off x="1" y="1"/>
            <a:ext cx="4953000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5245796" y="2112072"/>
            <a:ext cx="4297150" cy="1316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3142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5245100" y="3613150"/>
            <a:ext cx="4300400" cy="2516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8642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88660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v2">
  <p:cSld name="Title only v2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359868" y="1540013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82645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97796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v2">
  <p:cSld name="1 box v2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9182225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6870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">
  <p:cSld name="1 box with imag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>
            <a:spLocks noGrp="1"/>
          </p:cNvSpPr>
          <p:nvPr>
            <p:ph type="pic" idx="2"/>
          </p:nvPr>
        </p:nvSpPr>
        <p:spPr>
          <a:xfrm>
            <a:off x="4953002" y="0"/>
            <a:ext cx="4953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430105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53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3148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359379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2"/>
          </p:nvPr>
        </p:nvSpPr>
        <p:spPr>
          <a:xfrm>
            <a:off x="358775" y="2168525"/>
            <a:ext cx="4302025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3"/>
          </p:nvPr>
        </p:nvSpPr>
        <p:spPr>
          <a:xfrm>
            <a:off x="5245100" y="2168525"/>
            <a:ext cx="42958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66397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3">
  <p:cSld name="2 boxes v3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5" name="Google Shape;65;p12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6026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40677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4">
  <p:cSld name="2 boxes v4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2"/>
          </p:nvPr>
        </p:nvSpPr>
        <p:spPr>
          <a:xfrm>
            <a:off x="3519488" y="1916113"/>
            <a:ext cx="6026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199522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with image">
  <p:cSld name="2 boxes with image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6" name="Google Shape;76;p14"/>
          <p:cNvSpPr>
            <a:spLocks noGrp="1"/>
          </p:cNvSpPr>
          <p:nvPr>
            <p:ph type="pic" idx="2"/>
          </p:nvPr>
        </p:nvSpPr>
        <p:spPr>
          <a:xfrm>
            <a:off x="6648450" y="0"/>
            <a:ext cx="3257475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body" idx="3"/>
          </p:nvPr>
        </p:nvSpPr>
        <p:spPr>
          <a:xfrm>
            <a:off x="360363" y="2168525"/>
            <a:ext cx="28671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4"/>
          </p:nvPr>
        </p:nvSpPr>
        <p:spPr>
          <a:xfrm>
            <a:off x="3519488" y="2168525"/>
            <a:ext cx="28684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70658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">
  <p:cSld name="3 boxe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363539" y="1520825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body" idx="4"/>
          </p:nvPr>
        </p:nvSpPr>
        <p:spPr>
          <a:xfrm>
            <a:off x="6648450" y="2168525"/>
            <a:ext cx="2894125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91691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2">
  <p:cSld name="3 boxes v2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Open Sans SemiBold"/>
              <a:buNone/>
              <a:defRPr sz="2708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0" name="Google Shape;90;p16"/>
          <p:cNvSpPr txBox="1">
            <a:spLocks noGrp="1"/>
          </p:cNvSpPr>
          <p:nvPr>
            <p:ph type="body" idx="1"/>
          </p:nvPr>
        </p:nvSpPr>
        <p:spPr>
          <a:xfrm>
            <a:off x="363539" y="1540411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body" idx="2"/>
          </p:nvPr>
        </p:nvSpPr>
        <p:spPr>
          <a:xfrm>
            <a:off x="360363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body" idx="3"/>
          </p:nvPr>
        </p:nvSpPr>
        <p:spPr>
          <a:xfrm>
            <a:off x="3521075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4"/>
          </p:nvPr>
        </p:nvSpPr>
        <p:spPr>
          <a:xfrm>
            <a:off x="6645963" y="3260725"/>
            <a:ext cx="28996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6"/>
          <p:cNvSpPr txBox="1">
            <a:spLocks noGrp="1"/>
          </p:cNvSpPr>
          <p:nvPr>
            <p:ph type="body" idx="5"/>
          </p:nvPr>
        </p:nvSpPr>
        <p:spPr>
          <a:xfrm>
            <a:off x="3630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6"/>
          <p:cNvSpPr txBox="1">
            <a:spLocks noGrp="1"/>
          </p:cNvSpPr>
          <p:nvPr>
            <p:ph type="body" idx="6"/>
          </p:nvPr>
        </p:nvSpPr>
        <p:spPr>
          <a:xfrm>
            <a:off x="35253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7"/>
          </p:nvPr>
        </p:nvSpPr>
        <p:spPr>
          <a:xfrm>
            <a:off x="6651136" y="2168525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532286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3">
  <p:cSld name="3 boxes v3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0" name="Google Shape;100;p17"/>
          <p:cNvSpPr txBox="1">
            <a:spLocks noGrp="1"/>
          </p:cNvSpPr>
          <p:nvPr>
            <p:ph type="body" idx="1"/>
          </p:nvPr>
        </p:nvSpPr>
        <p:spPr>
          <a:xfrm>
            <a:off x="3603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7"/>
          <p:cNvSpPr txBox="1">
            <a:spLocks noGrp="1"/>
          </p:cNvSpPr>
          <p:nvPr>
            <p:ph type="body" idx="2"/>
          </p:nvPr>
        </p:nvSpPr>
        <p:spPr>
          <a:xfrm>
            <a:off x="35226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7"/>
          <p:cNvSpPr txBox="1">
            <a:spLocks noGrp="1"/>
          </p:cNvSpPr>
          <p:nvPr>
            <p:ph type="body" idx="3"/>
          </p:nvPr>
        </p:nvSpPr>
        <p:spPr>
          <a:xfrm>
            <a:off x="6648450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7"/>
          <p:cNvSpPr txBox="1">
            <a:spLocks noGrp="1"/>
          </p:cNvSpPr>
          <p:nvPr>
            <p:ph type="body" idx="4"/>
          </p:nvPr>
        </p:nvSpPr>
        <p:spPr>
          <a:xfrm>
            <a:off x="3603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5"/>
          </p:nvPr>
        </p:nvSpPr>
        <p:spPr>
          <a:xfrm>
            <a:off x="35226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body" idx="6"/>
          </p:nvPr>
        </p:nvSpPr>
        <p:spPr>
          <a:xfrm>
            <a:off x="6648450" y="1916113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319089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4">
  <p:cSld name="3 boxes v4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9" name="Google Shape;109;p1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2"/>
          </p:nvPr>
        </p:nvSpPr>
        <p:spPr>
          <a:xfrm>
            <a:off x="3521075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3"/>
          </p:nvPr>
        </p:nvSpPr>
        <p:spPr>
          <a:xfrm>
            <a:off x="6648450" y="1916113"/>
            <a:ext cx="28970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921171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49144" y="2"/>
            <a:ext cx="3256856" cy="68909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5" name="Google Shape;115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85255" y="6195403"/>
            <a:ext cx="684032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77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15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25" cy="464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5935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">
  <p:cSld name="4 boxes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1"/>
          </p:nvPr>
        </p:nvSpPr>
        <p:spPr>
          <a:xfrm>
            <a:off x="360362" y="2168525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2"/>
          </p:nvPr>
        </p:nvSpPr>
        <p:spPr>
          <a:xfrm>
            <a:off x="2747616" y="2168524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body" idx="3"/>
          </p:nvPr>
        </p:nvSpPr>
        <p:spPr>
          <a:xfrm>
            <a:off x="5134870" y="2168524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4"/>
          </p:nvPr>
        </p:nvSpPr>
        <p:spPr>
          <a:xfrm>
            <a:off x="7525581" y="2168525"/>
            <a:ext cx="2020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5"/>
          </p:nvPr>
        </p:nvSpPr>
        <p:spPr>
          <a:xfrm>
            <a:off x="363539" y="1540411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033013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 v2">
  <p:cSld name="4 boxes v2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1"/>
          </p:nvPr>
        </p:nvSpPr>
        <p:spPr>
          <a:xfrm>
            <a:off x="360362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2"/>
          </p:nvPr>
        </p:nvSpPr>
        <p:spPr>
          <a:xfrm>
            <a:off x="2747616" y="1916112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3"/>
          </p:nvPr>
        </p:nvSpPr>
        <p:spPr>
          <a:xfrm>
            <a:off x="5134870" y="1916111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4"/>
          </p:nvPr>
        </p:nvSpPr>
        <p:spPr>
          <a:xfrm>
            <a:off x="7525581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15118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">
  <p:cSld name="3 rows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3"/>
          </p:nvPr>
        </p:nvSpPr>
        <p:spPr>
          <a:xfrm>
            <a:off x="360363" y="3356252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4"/>
          </p:nvPr>
        </p:nvSpPr>
        <p:spPr>
          <a:xfrm>
            <a:off x="360363" y="4543979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22"/>
          <p:cNvSpPr txBox="1">
            <a:spLocks noGrp="1"/>
          </p:cNvSpPr>
          <p:nvPr>
            <p:ph type="body" idx="5"/>
          </p:nvPr>
        </p:nvSpPr>
        <p:spPr>
          <a:xfrm>
            <a:off x="3227388" y="2168525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6"/>
          </p:nvPr>
        </p:nvSpPr>
        <p:spPr>
          <a:xfrm>
            <a:off x="3227388" y="3356252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7"/>
          </p:nvPr>
        </p:nvSpPr>
        <p:spPr>
          <a:xfrm>
            <a:off x="3227388" y="4543979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15004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 v2">
  <p:cSld name="3 rows v2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8" name="Google Shape;148;p2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1"/>
          </p:nvPr>
        </p:nvSpPr>
        <p:spPr>
          <a:xfrm>
            <a:off x="359868" y="2003304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body" idx="2"/>
          </p:nvPr>
        </p:nvSpPr>
        <p:spPr>
          <a:xfrm>
            <a:off x="359868" y="3310115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3"/>
          </p:nvPr>
        </p:nvSpPr>
        <p:spPr>
          <a:xfrm>
            <a:off x="359868" y="4616926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3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5"/>
          </p:nvPr>
        </p:nvSpPr>
        <p:spPr>
          <a:xfrm>
            <a:off x="4953000" y="200330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23"/>
          <p:cNvSpPr txBox="1">
            <a:spLocks noGrp="1"/>
          </p:cNvSpPr>
          <p:nvPr>
            <p:ph type="body" idx="6"/>
          </p:nvPr>
        </p:nvSpPr>
        <p:spPr>
          <a:xfrm>
            <a:off x="4953000" y="331011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23"/>
          <p:cNvSpPr txBox="1">
            <a:spLocks noGrp="1"/>
          </p:cNvSpPr>
          <p:nvPr>
            <p:ph type="body" idx="7"/>
          </p:nvPr>
        </p:nvSpPr>
        <p:spPr>
          <a:xfrm>
            <a:off x="4953000" y="4616926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23"/>
          <p:cNvSpPr txBox="1">
            <a:spLocks noGrp="1"/>
          </p:cNvSpPr>
          <p:nvPr>
            <p:ph type="body" idx="8"/>
          </p:nvPr>
        </p:nvSpPr>
        <p:spPr>
          <a:xfrm>
            <a:off x="2300288" y="2003305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23"/>
          <p:cNvSpPr txBox="1">
            <a:spLocks noGrp="1"/>
          </p:cNvSpPr>
          <p:nvPr>
            <p:ph type="body" idx="9"/>
          </p:nvPr>
        </p:nvSpPr>
        <p:spPr>
          <a:xfrm>
            <a:off x="2300288" y="3309520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23"/>
          <p:cNvSpPr txBox="1">
            <a:spLocks noGrp="1"/>
          </p:cNvSpPr>
          <p:nvPr>
            <p:ph type="body" idx="13"/>
          </p:nvPr>
        </p:nvSpPr>
        <p:spPr>
          <a:xfrm>
            <a:off x="2300288" y="4616627"/>
            <a:ext cx="236047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00033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rows">
  <p:cSld name="4 rows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body" idx="1"/>
          </p:nvPr>
        </p:nvSpPr>
        <p:spPr>
          <a:xfrm>
            <a:off x="360363" y="2003305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1" name="Google Shape;161;p24"/>
          <p:cNvSpPr txBox="1">
            <a:spLocks noGrp="1"/>
          </p:cNvSpPr>
          <p:nvPr>
            <p:ph type="body" idx="2"/>
          </p:nvPr>
        </p:nvSpPr>
        <p:spPr>
          <a:xfrm>
            <a:off x="363049" y="298629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24"/>
          <p:cNvSpPr txBox="1">
            <a:spLocks noGrp="1"/>
          </p:cNvSpPr>
          <p:nvPr>
            <p:ph type="body" idx="3"/>
          </p:nvPr>
        </p:nvSpPr>
        <p:spPr>
          <a:xfrm>
            <a:off x="359868" y="399224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2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4" name="Google Shape;164;p2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4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24"/>
          <p:cNvSpPr txBox="1">
            <a:spLocks noGrp="1"/>
          </p:cNvSpPr>
          <p:nvPr>
            <p:ph type="body" idx="5"/>
          </p:nvPr>
        </p:nvSpPr>
        <p:spPr>
          <a:xfrm>
            <a:off x="363049" y="4975226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24"/>
          <p:cNvSpPr txBox="1">
            <a:spLocks noGrp="1"/>
          </p:cNvSpPr>
          <p:nvPr>
            <p:ph type="body" idx="6"/>
          </p:nvPr>
        </p:nvSpPr>
        <p:spPr>
          <a:xfrm>
            <a:off x="3227388" y="2002984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8" name="Google Shape;168;p24"/>
          <p:cNvSpPr txBox="1">
            <a:spLocks noGrp="1"/>
          </p:cNvSpPr>
          <p:nvPr>
            <p:ph type="body" idx="7"/>
          </p:nvPr>
        </p:nvSpPr>
        <p:spPr>
          <a:xfrm>
            <a:off x="3227388" y="2983648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69" name="Google Shape;169;p24"/>
          <p:cNvSpPr txBox="1">
            <a:spLocks noGrp="1"/>
          </p:cNvSpPr>
          <p:nvPr>
            <p:ph type="body" idx="8"/>
          </p:nvPr>
        </p:nvSpPr>
        <p:spPr>
          <a:xfrm>
            <a:off x="3227388" y="3996870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70" name="Google Shape;170;p24"/>
          <p:cNvSpPr txBox="1">
            <a:spLocks noGrp="1"/>
          </p:cNvSpPr>
          <p:nvPr>
            <p:ph type="body" idx="9"/>
          </p:nvPr>
        </p:nvSpPr>
        <p:spPr>
          <a:xfrm>
            <a:off x="3227388" y="4975226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24932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 and text box">
  <p:cSld name="Image grid and text box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>
            <a:spLocks noGrp="1"/>
          </p:cNvSpPr>
          <p:nvPr>
            <p:ph type="pic" idx="2"/>
          </p:nvPr>
        </p:nvSpPr>
        <p:spPr>
          <a:xfrm>
            <a:off x="353750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3" name="Google Shape;173;p25"/>
          <p:cNvSpPr>
            <a:spLocks noGrp="1"/>
          </p:cNvSpPr>
          <p:nvPr>
            <p:ph type="pic" idx="3"/>
          </p:nvPr>
        </p:nvSpPr>
        <p:spPr>
          <a:xfrm>
            <a:off x="1819602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4" name="Google Shape;174;p25"/>
          <p:cNvSpPr>
            <a:spLocks noGrp="1"/>
          </p:cNvSpPr>
          <p:nvPr>
            <p:ph type="pic" idx="4"/>
          </p:nvPr>
        </p:nvSpPr>
        <p:spPr>
          <a:xfrm>
            <a:off x="3285455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5" name="Google Shape;175;p25"/>
          <p:cNvSpPr>
            <a:spLocks noGrp="1"/>
          </p:cNvSpPr>
          <p:nvPr>
            <p:ph type="pic" idx="5"/>
          </p:nvPr>
        </p:nvSpPr>
        <p:spPr>
          <a:xfrm>
            <a:off x="3285455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6" name="Google Shape;176;p25"/>
          <p:cNvSpPr>
            <a:spLocks noGrp="1"/>
          </p:cNvSpPr>
          <p:nvPr>
            <p:ph type="pic" idx="6"/>
          </p:nvPr>
        </p:nvSpPr>
        <p:spPr>
          <a:xfrm>
            <a:off x="3292069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7" name="Google Shape;177;p25"/>
          <p:cNvSpPr>
            <a:spLocks noGrp="1"/>
          </p:cNvSpPr>
          <p:nvPr>
            <p:ph type="pic" idx="7"/>
          </p:nvPr>
        </p:nvSpPr>
        <p:spPr>
          <a:xfrm>
            <a:off x="359868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8" name="Google Shape;178;p25"/>
          <p:cNvSpPr>
            <a:spLocks noGrp="1"/>
          </p:cNvSpPr>
          <p:nvPr>
            <p:ph type="pic" idx="8"/>
          </p:nvPr>
        </p:nvSpPr>
        <p:spPr>
          <a:xfrm>
            <a:off x="360363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9" name="Google Shape;179;p25"/>
          <p:cNvSpPr>
            <a:spLocks noGrp="1"/>
          </p:cNvSpPr>
          <p:nvPr>
            <p:ph type="pic" idx="9"/>
          </p:nvPr>
        </p:nvSpPr>
        <p:spPr>
          <a:xfrm>
            <a:off x="1825721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0" name="Google Shape;180;p25"/>
          <p:cNvSpPr>
            <a:spLocks noGrp="1"/>
          </p:cNvSpPr>
          <p:nvPr>
            <p:ph type="pic" idx="13"/>
          </p:nvPr>
        </p:nvSpPr>
        <p:spPr>
          <a:xfrm>
            <a:off x="1826216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1" name="Google Shape;181;p2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3" name="Google Shape;183;p25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p25"/>
          <p:cNvSpPr txBox="1">
            <a:spLocks noGrp="1"/>
          </p:cNvSpPr>
          <p:nvPr>
            <p:ph type="body" idx="14"/>
          </p:nvPr>
        </p:nvSpPr>
        <p:spPr>
          <a:xfrm>
            <a:off x="4954588" y="2168525"/>
            <a:ext cx="4588025" cy="371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391471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>
            <a:spLocks noGrp="1"/>
          </p:cNvSpPr>
          <p:nvPr>
            <p:ph type="pic" idx="2"/>
          </p:nvPr>
        </p:nvSpPr>
        <p:spPr>
          <a:xfrm>
            <a:off x="1" y="1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1822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>
            <a:spLocks noGrp="1"/>
          </p:cNvSpPr>
          <p:nvPr>
            <p:ph type="ctrTitle"/>
          </p:nvPr>
        </p:nvSpPr>
        <p:spPr>
          <a:xfrm>
            <a:off x="742950" y="2130425"/>
            <a:ext cx="8420100" cy="146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2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spcBef>
                <a:spcPts val="693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758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867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867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542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542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433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0" name="Google Shape;190;p27"/>
          <p:cNvSpPr txBox="1">
            <a:spLocks noGrp="1"/>
          </p:cNvSpPr>
          <p:nvPr>
            <p:ph type="dt" idx="10"/>
          </p:nvPr>
        </p:nvSpPr>
        <p:spPr>
          <a:xfrm>
            <a:off x="495300" y="6356350"/>
            <a:ext cx="23114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27"/>
          <p:cNvSpPr txBox="1">
            <a:spLocks noGrp="1"/>
          </p:cNvSpPr>
          <p:nvPr>
            <p:ph type="ftr" idx="11"/>
          </p:nvPr>
        </p:nvSpPr>
        <p:spPr>
          <a:xfrm>
            <a:off x="3384550" y="6356350"/>
            <a:ext cx="31369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27"/>
          <p:cNvSpPr txBox="1">
            <a:spLocks noGrp="1"/>
          </p:cNvSpPr>
          <p:nvPr>
            <p:ph type="sldNum" idx="12"/>
          </p:nvPr>
        </p:nvSpPr>
        <p:spPr>
          <a:xfrm>
            <a:off x="7099300" y="6356350"/>
            <a:ext cx="2311400" cy="3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062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1">
  <p:cSld name="Picture 1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9590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+ subtitle">
  <p:cSld name="3 boxes + sub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pen Sans"/>
              <a:buNone/>
              <a:defRPr sz="325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842"/>
            </a:lvl9pPr>
          </a:lstStyle>
          <a:p>
            <a:endParaRPr/>
          </a:p>
        </p:txBody>
      </p:sp>
      <p:sp>
        <p:nvSpPr>
          <p:cNvPr id="196" name="Google Shape;196;p2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06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7" name="Google Shape;197;p29"/>
          <p:cNvSpPr txBox="1">
            <a:spLocks noGrp="1"/>
          </p:cNvSpPr>
          <p:nvPr>
            <p:ph type="subTitle" idx="1"/>
          </p:nvPr>
        </p:nvSpPr>
        <p:spPr>
          <a:xfrm>
            <a:off x="362525" y="1233500"/>
            <a:ext cx="9182875" cy="74628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758"/>
              </a:spcBef>
              <a:spcAft>
                <a:spcPts val="0"/>
              </a:spcAft>
              <a:buNone/>
              <a:defRPr sz="1842">
                <a:solidFill>
                  <a:schemeClr val="dk2"/>
                </a:solidFill>
              </a:defRPr>
            </a:lvl1pPr>
            <a:lvl2pPr lvl="1" rtl="0">
              <a:spcBef>
                <a:spcPts val="758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758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758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758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758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758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758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758"/>
              </a:spcBef>
              <a:spcAft>
                <a:spcPts val="758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9"/>
          <p:cNvSpPr txBox="1">
            <a:spLocks noGrp="1"/>
          </p:cNvSpPr>
          <p:nvPr>
            <p:ph type="body" idx="2"/>
          </p:nvPr>
        </p:nvSpPr>
        <p:spPr>
          <a:xfrm>
            <a:off x="359875" y="2160000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199" name="Google Shape;199;p29"/>
          <p:cNvSpPr txBox="1">
            <a:spLocks noGrp="1"/>
          </p:cNvSpPr>
          <p:nvPr>
            <p:ph type="body" idx="3"/>
          </p:nvPr>
        </p:nvSpPr>
        <p:spPr>
          <a:xfrm>
            <a:off x="3519000" y="2159950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200" name="Google Shape;200;p29"/>
          <p:cNvSpPr txBox="1">
            <a:spLocks noGrp="1"/>
          </p:cNvSpPr>
          <p:nvPr>
            <p:ph type="body" idx="4"/>
          </p:nvPr>
        </p:nvSpPr>
        <p:spPr>
          <a:xfrm>
            <a:off x="6678300" y="2159776"/>
            <a:ext cx="2867475" cy="37173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300"/>
              <a:buNone/>
              <a:defRPr sz="1408"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780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1">
  <p:cSld name="BLANK_1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80"/>
          </a:xfrm>
          <a:prstGeom prst="rect">
            <a:avLst/>
          </a:prstGeom>
        </p:spPr>
        <p:txBody>
          <a:bodyPr spcFirstLastPara="1" wrap="square" lIns="0" tIns="0" rIns="6635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962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3200" cy="54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29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2" name="Google Shape;12;p1"/>
          <p:cNvPicPr preferRelativeResize="0"/>
          <p:nvPr/>
        </p:nvPicPr>
        <p:blipFill rotWithShape="1">
          <a:blip r:embed="rId31">
            <a:alphaModFix/>
          </a:blip>
          <a:srcRect/>
          <a:stretch/>
        </p:blipFill>
        <p:spPr>
          <a:xfrm>
            <a:off x="8785436" y="6195464"/>
            <a:ext cx="683873" cy="26032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3200" cy="39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571885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1">
          <p15:clr>
            <a:srgbClr val="F26B43"/>
          </p15:clr>
        </p15:guide>
        <p15:guide id="2" pos="2710">
          <p15:clr>
            <a:srgbClr val="F26B43"/>
          </p15:clr>
        </p15:guide>
        <p15:guide id="3" pos="3050">
          <p15:clr>
            <a:srgbClr val="F26B43"/>
          </p15:clr>
        </p15:guide>
        <p15:guide id="4" pos="2046">
          <p15:clr>
            <a:srgbClr val="F26B43"/>
          </p15:clr>
        </p15:guide>
        <p15:guide id="5" pos="1877">
          <p15:clr>
            <a:srgbClr val="F26B43"/>
          </p15:clr>
        </p15:guide>
        <p15:guide id="6" pos="3866">
          <p15:clr>
            <a:srgbClr val="F26B43"/>
          </p15:clr>
        </p15:guide>
        <p15:guide id="7" pos="3714">
          <p15:clr>
            <a:srgbClr val="F26B43"/>
          </p15:clr>
        </p15:guide>
        <p15:guide id="8" pos="210">
          <p15:clr>
            <a:srgbClr val="F26B43"/>
          </p15:clr>
        </p15:guide>
        <p15:guide id="9" pos="5550">
          <p15:clr>
            <a:srgbClr val="F26B43"/>
          </p15:clr>
        </p15:guide>
        <p15:guide id="10" orient="horz" pos="798">
          <p15:clr>
            <a:srgbClr val="F26B43"/>
          </p15:clr>
        </p15:guide>
        <p15:guide id="11" orient="horz" pos="363">
          <p15:clr>
            <a:srgbClr val="F26B43"/>
          </p15:clr>
        </p15:guide>
        <p15:guide id="12" orient="horz" pos="1138">
          <p15:clr>
            <a:srgbClr val="F26B43"/>
          </p15:clr>
        </p15:guide>
        <p15:guide id="13" orient="horz" pos="3085">
          <p15:clr>
            <a:srgbClr val="F26B43"/>
          </p15:clr>
        </p15:guide>
        <p15:guide id="14" orient="horz" pos="3388">
          <p15:clr>
            <a:srgbClr val="F26B43"/>
          </p15:clr>
        </p15:guide>
        <p15:guide id="15" orient="horz" pos="3218">
          <p15:clr>
            <a:srgbClr val="F26B43"/>
          </p15:clr>
        </p15:guide>
        <p15:guide id="16" orient="horz" pos="648">
          <p15:clr>
            <a:srgbClr val="F26B43"/>
          </p15:clr>
        </p15:guide>
        <p15:guide id="17" orient="horz" pos="80">
          <p15:clr>
            <a:srgbClr val="F26B43"/>
          </p15:clr>
        </p15:guide>
        <p15:guide id="18" orient="horz" pos="10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1" name="Google Shape;1601;p186"/>
          <p:cNvSpPr txBox="1">
            <a:spLocks noGrp="1"/>
          </p:cNvSpPr>
          <p:nvPr>
            <p:ph type="title"/>
          </p:nvPr>
        </p:nvSpPr>
        <p:spPr>
          <a:xfrm>
            <a:off x="359857" y="508290"/>
            <a:ext cx="9182875" cy="48847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GB" sz="1842" b="1">
                <a:latin typeface="Open Sans"/>
                <a:ea typeface="Open Sans"/>
                <a:cs typeface="Open Sans"/>
                <a:sym typeface="Open Sans"/>
              </a:rPr>
              <a:t>Under each prioritised idea add a ‘how to test’ section</a:t>
            </a:r>
            <a:endParaRPr sz="1842"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02" name="Google Shape;1602;p186"/>
          <p:cNvSpPr txBox="1">
            <a:spLocks noGrp="1"/>
          </p:cNvSpPr>
          <p:nvPr>
            <p:ph type="sldNum" idx="12"/>
          </p:nvPr>
        </p:nvSpPr>
        <p:spPr>
          <a:xfrm>
            <a:off x="9440925" y="6311057"/>
            <a:ext cx="465075" cy="213525"/>
          </a:xfrm>
          <a:prstGeom prst="rect">
            <a:avLst/>
          </a:prstGeom>
        </p:spPr>
        <p:txBody>
          <a:bodyPr spcFirstLastPara="1" wrap="square" lIns="0" tIns="0" rIns="71879" bIns="0" anchor="ctr" anchorCtr="0">
            <a:noAutofit/>
          </a:bodyPr>
          <a:lstStyle/>
          <a:p>
            <a:pPr defTabSz="990570">
              <a:buClr>
                <a:srgbClr val="000000"/>
              </a:buClr>
            </a:pPr>
            <a:fld id="{00000000-1234-1234-1234-123412341234}" type="slidenum">
              <a:rPr lang="en-GB" kern="0"/>
              <a:pPr defTabSz="990570">
                <a:buClr>
                  <a:srgbClr val="000000"/>
                </a:buClr>
              </a:pPr>
              <a:t>1</a:t>
            </a:fld>
            <a:endParaRPr kern="0"/>
          </a:p>
        </p:txBody>
      </p:sp>
      <p:graphicFrame>
        <p:nvGraphicFramePr>
          <p:cNvPr id="1603" name="Google Shape;1603;p186"/>
          <p:cNvGraphicFramePr/>
          <p:nvPr/>
        </p:nvGraphicFramePr>
        <p:xfrm>
          <a:off x="359857" y="1344006"/>
          <a:ext cx="9320486" cy="539470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60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6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67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12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526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AWARENESS</a:t>
                      </a:r>
                      <a:endParaRPr sz="10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CONSIDERATION &amp; PURCHASE</a:t>
                      </a:r>
                      <a:endParaRPr sz="10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DELIVERY &amp; ONGOING ENGAGEMENT</a:t>
                      </a:r>
                      <a:endParaRPr sz="10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8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chemeClr val="l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RETENTION</a:t>
                      </a:r>
                      <a:endParaRPr sz="1000" b="1">
                        <a:solidFill>
                          <a:schemeClr val="l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8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26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Touchpoint</a:t>
                      </a: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[Instagram adverts]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[Landing page]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[Welcome pack 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Monthly pack]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[12M+ Stewardship 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1037"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Persona 1</a:t>
                      </a: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Ideas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solidFill>
                          <a:srgbClr val="7F7F7F"/>
                        </a:solidFill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[Get rid of costly box in welcome pack - high fixed cost]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[Special thank you card after 6 months of support, impact report, invite to workshop]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4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How to test this i.e. stimulus required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solidFill>
                          <a:srgbClr val="7F7F7F"/>
                        </a:solidFill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[Gather user feedback &amp; speak to suppliers]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[Card ranking exercise &amp; paper/online prototypes]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40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KPI Outcome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solidFill>
                          <a:srgbClr val="7F7F7F"/>
                        </a:solidFill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[Reduce costs, increase margin]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[Reduce attrition, encourage upgrades]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6A3A1">
                        <a:alpha val="98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858"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Persona 2</a:t>
                      </a: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Ideas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solidFill>
                          <a:srgbClr val="7F7F7F"/>
                        </a:solidFill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[Images of welcome pack, human stories using videos, infographic showing impact]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/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3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How to test this i.e. stimulus required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[Design alternative sections to landing pages]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/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526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KPI Outcome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rgbClr val="7F7F7F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[Improved conversion rate, lower CPA]</a:t>
                      </a: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7F7F7F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99044" marR="99044" marT="99044" marB="99044">
                    <a:lnL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D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032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I colours">
      <a:dk1>
        <a:srgbClr val="0D0D0D"/>
      </a:dk1>
      <a:lt1>
        <a:srgbClr val="FFFFFF"/>
      </a:lt1>
      <a:dk2>
        <a:srgbClr val="C00000"/>
      </a:dk2>
      <a:lt2>
        <a:srgbClr val="E7E6E6"/>
      </a:lt2>
      <a:accent1>
        <a:srgbClr val="0D0D0D"/>
      </a:accent1>
      <a:accent2>
        <a:srgbClr val="009FE3"/>
      </a:accent2>
      <a:accent3>
        <a:srgbClr val="C5D300"/>
      </a:accent3>
      <a:accent4>
        <a:srgbClr val="EA5B0C"/>
      </a:accent4>
      <a:accent5>
        <a:srgbClr val="669999"/>
      </a:accent5>
      <a:accent6>
        <a:srgbClr val="004D9D"/>
      </a:accent6>
      <a:hlink>
        <a:srgbClr val="0D0D0D"/>
      </a:hlink>
      <a:folHlink>
        <a:srgbClr val="8686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169</Words>
  <Application>Microsoft Macintosh PowerPoint</Application>
  <PresentationFormat>A4 Paper (210x297 mm)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Light</vt:lpstr>
      <vt:lpstr>Open Sans SemiBold</vt:lpstr>
      <vt:lpstr>Office Theme</vt:lpstr>
      <vt:lpstr>1_Office Theme</vt:lpstr>
      <vt:lpstr>Under each prioritised idea add a ‘how to test’ section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21</cp:revision>
  <dcterms:created xsi:type="dcterms:W3CDTF">2021-11-29T17:06:39Z</dcterms:created>
  <dcterms:modified xsi:type="dcterms:W3CDTF">2021-12-07T12:20:07Z</dcterms:modified>
</cp:coreProperties>
</file>