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3"/>
  </p:notesMasterIdLst>
  <p:sldIdLst>
    <p:sldId id="283" r:id="rId2"/>
  </p:sldIdLst>
  <p:sldSz cx="9906000" cy="6858000" type="A4"/>
  <p:notesSz cx="6858000" cy="9144000"/>
  <p:defaultTextStyle>
    <a:defPPr>
      <a:defRPr lang="en-US"/>
    </a:defPPr>
    <a:lvl1pPr marL="0" algn="l" defTabSz="804668" rtl="0" eaLnBrk="1" latinLnBrk="0" hangingPunct="1">
      <a:defRPr sz="1584" kern="1200">
        <a:solidFill>
          <a:schemeClr val="tx1"/>
        </a:solidFill>
        <a:latin typeface="+mn-lt"/>
        <a:ea typeface="+mn-ea"/>
        <a:cs typeface="+mn-cs"/>
      </a:defRPr>
    </a:lvl1pPr>
    <a:lvl2pPr marL="402334" algn="l" defTabSz="804668" rtl="0" eaLnBrk="1" latinLnBrk="0" hangingPunct="1">
      <a:defRPr sz="1584" kern="1200">
        <a:solidFill>
          <a:schemeClr val="tx1"/>
        </a:solidFill>
        <a:latin typeface="+mn-lt"/>
        <a:ea typeface="+mn-ea"/>
        <a:cs typeface="+mn-cs"/>
      </a:defRPr>
    </a:lvl2pPr>
    <a:lvl3pPr marL="804668" algn="l" defTabSz="804668" rtl="0" eaLnBrk="1" latinLnBrk="0" hangingPunct="1">
      <a:defRPr sz="1584" kern="1200">
        <a:solidFill>
          <a:schemeClr val="tx1"/>
        </a:solidFill>
        <a:latin typeface="+mn-lt"/>
        <a:ea typeface="+mn-ea"/>
        <a:cs typeface="+mn-cs"/>
      </a:defRPr>
    </a:lvl3pPr>
    <a:lvl4pPr marL="1207003" algn="l" defTabSz="804668" rtl="0" eaLnBrk="1" latinLnBrk="0" hangingPunct="1">
      <a:defRPr sz="1584" kern="1200">
        <a:solidFill>
          <a:schemeClr val="tx1"/>
        </a:solidFill>
        <a:latin typeface="+mn-lt"/>
        <a:ea typeface="+mn-ea"/>
        <a:cs typeface="+mn-cs"/>
      </a:defRPr>
    </a:lvl4pPr>
    <a:lvl5pPr marL="1609337" algn="l" defTabSz="804668" rtl="0" eaLnBrk="1" latinLnBrk="0" hangingPunct="1">
      <a:defRPr sz="1584" kern="1200">
        <a:solidFill>
          <a:schemeClr val="tx1"/>
        </a:solidFill>
        <a:latin typeface="+mn-lt"/>
        <a:ea typeface="+mn-ea"/>
        <a:cs typeface="+mn-cs"/>
      </a:defRPr>
    </a:lvl5pPr>
    <a:lvl6pPr marL="2011671" algn="l" defTabSz="804668" rtl="0" eaLnBrk="1" latinLnBrk="0" hangingPunct="1">
      <a:defRPr sz="1584" kern="1200">
        <a:solidFill>
          <a:schemeClr val="tx1"/>
        </a:solidFill>
        <a:latin typeface="+mn-lt"/>
        <a:ea typeface="+mn-ea"/>
        <a:cs typeface="+mn-cs"/>
      </a:defRPr>
    </a:lvl6pPr>
    <a:lvl7pPr marL="2414005" algn="l" defTabSz="804668" rtl="0" eaLnBrk="1" latinLnBrk="0" hangingPunct="1">
      <a:defRPr sz="1584" kern="1200">
        <a:solidFill>
          <a:schemeClr val="tx1"/>
        </a:solidFill>
        <a:latin typeface="+mn-lt"/>
        <a:ea typeface="+mn-ea"/>
        <a:cs typeface="+mn-cs"/>
      </a:defRPr>
    </a:lvl7pPr>
    <a:lvl8pPr marL="2816339" algn="l" defTabSz="804668" rtl="0" eaLnBrk="1" latinLnBrk="0" hangingPunct="1">
      <a:defRPr sz="1584" kern="1200">
        <a:solidFill>
          <a:schemeClr val="tx1"/>
        </a:solidFill>
        <a:latin typeface="+mn-lt"/>
        <a:ea typeface="+mn-ea"/>
        <a:cs typeface="+mn-cs"/>
      </a:defRPr>
    </a:lvl8pPr>
    <a:lvl9pPr marL="3218673" algn="l" defTabSz="804668" rtl="0" eaLnBrk="1" latinLnBrk="0" hangingPunct="1">
      <a:defRPr sz="1584"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752"/>
    <p:restoredTop sz="94669"/>
  </p:normalViewPr>
  <p:slideViewPr>
    <p:cSldViewPr snapToGrid="0" snapToObjects="1">
      <p:cViewPr varScale="1">
        <p:scale>
          <a:sx n="88" d="100"/>
          <a:sy n="88" d="100"/>
        </p:scale>
        <p:origin x="760" y="19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062224F-4733-E548-93E3-AF0D68064229}" type="datetimeFigureOut">
              <a:rPr lang="en-US" smtClean="0"/>
              <a:t>12/7/21</a:t>
            </a:fld>
            <a:endParaRPr lang="en-US"/>
          </a:p>
        </p:txBody>
      </p:sp>
      <p:sp>
        <p:nvSpPr>
          <p:cNvPr id="4" name="Slide Image Placeholder 3"/>
          <p:cNvSpPr>
            <a:spLocks noGrp="1" noRot="1" noChangeAspect="1"/>
          </p:cNvSpPr>
          <p:nvPr>
            <p:ph type="sldImg" idx="2"/>
          </p:nvPr>
        </p:nvSpPr>
        <p:spPr>
          <a:xfrm>
            <a:off x="1200150" y="1143000"/>
            <a:ext cx="44577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5722CA0-7CDC-274A-853E-9E6C72D301BA}" type="slidenum">
              <a:rPr lang="en-US" smtClean="0"/>
              <a:t>‹#›</a:t>
            </a:fld>
            <a:endParaRPr lang="en-US"/>
          </a:p>
        </p:txBody>
      </p:sp>
    </p:spTree>
    <p:extLst>
      <p:ext uri="{BB962C8B-B14F-4D97-AF65-F5344CB8AC3E}">
        <p14:creationId xmlns:p14="http://schemas.microsoft.com/office/powerpoint/2010/main" val="3264949660"/>
      </p:ext>
    </p:extLst>
  </p:cSld>
  <p:clrMap bg1="lt1" tx1="dk1" bg2="lt2" tx2="dk2" accent1="accent1" accent2="accent2" accent3="accent3" accent4="accent4" accent5="accent5" accent6="accent6" hlink="hlink" folHlink="folHlink"/>
  <p:notesStyle>
    <a:lvl1pPr marL="0" algn="l" defTabSz="804668" rtl="0" eaLnBrk="1" latinLnBrk="0" hangingPunct="1">
      <a:defRPr sz="1056" kern="1200">
        <a:solidFill>
          <a:schemeClr val="tx1"/>
        </a:solidFill>
        <a:latin typeface="+mn-lt"/>
        <a:ea typeface="+mn-ea"/>
        <a:cs typeface="+mn-cs"/>
      </a:defRPr>
    </a:lvl1pPr>
    <a:lvl2pPr marL="402334" algn="l" defTabSz="804668" rtl="0" eaLnBrk="1" latinLnBrk="0" hangingPunct="1">
      <a:defRPr sz="1056" kern="1200">
        <a:solidFill>
          <a:schemeClr val="tx1"/>
        </a:solidFill>
        <a:latin typeface="+mn-lt"/>
        <a:ea typeface="+mn-ea"/>
        <a:cs typeface="+mn-cs"/>
      </a:defRPr>
    </a:lvl2pPr>
    <a:lvl3pPr marL="804668" algn="l" defTabSz="804668" rtl="0" eaLnBrk="1" latinLnBrk="0" hangingPunct="1">
      <a:defRPr sz="1056" kern="1200">
        <a:solidFill>
          <a:schemeClr val="tx1"/>
        </a:solidFill>
        <a:latin typeface="+mn-lt"/>
        <a:ea typeface="+mn-ea"/>
        <a:cs typeface="+mn-cs"/>
      </a:defRPr>
    </a:lvl3pPr>
    <a:lvl4pPr marL="1207003" algn="l" defTabSz="804668" rtl="0" eaLnBrk="1" latinLnBrk="0" hangingPunct="1">
      <a:defRPr sz="1056" kern="1200">
        <a:solidFill>
          <a:schemeClr val="tx1"/>
        </a:solidFill>
        <a:latin typeface="+mn-lt"/>
        <a:ea typeface="+mn-ea"/>
        <a:cs typeface="+mn-cs"/>
      </a:defRPr>
    </a:lvl4pPr>
    <a:lvl5pPr marL="1609337" algn="l" defTabSz="804668" rtl="0" eaLnBrk="1" latinLnBrk="0" hangingPunct="1">
      <a:defRPr sz="1056" kern="1200">
        <a:solidFill>
          <a:schemeClr val="tx1"/>
        </a:solidFill>
        <a:latin typeface="+mn-lt"/>
        <a:ea typeface="+mn-ea"/>
        <a:cs typeface="+mn-cs"/>
      </a:defRPr>
    </a:lvl5pPr>
    <a:lvl6pPr marL="2011671" algn="l" defTabSz="804668" rtl="0" eaLnBrk="1" latinLnBrk="0" hangingPunct="1">
      <a:defRPr sz="1056" kern="1200">
        <a:solidFill>
          <a:schemeClr val="tx1"/>
        </a:solidFill>
        <a:latin typeface="+mn-lt"/>
        <a:ea typeface="+mn-ea"/>
        <a:cs typeface="+mn-cs"/>
      </a:defRPr>
    </a:lvl6pPr>
    <a:lvl7pPr marL="2414005" algn="l" defTabSz="804668" rtl="0" eaLnBrk="1" latinLnBrk="0" hangingPunct="1">
      <a:defRPr sz="1056" kern="1200">
        <a:solidFill>
          <a:schemeClr val="tx1"/>
        </a:solidFill>
        <a:latin typeface="+mn-lt"/>
        <a:ea typeface="+mn-ea"/>
        <a:cs typeface="+mn-cs"/>
      </a:defRPr>
    </a:lvl7pPr>
    <a:lvl8pPr marL="2816339" algn="l" defTabSz="804668" rtl="0" eaLnBrk="1" latinLnBrk="0" hangingPunct="1">
      <a:defRPr sz="1056" kern="1200">
        <a:solidFill>
          <a:schemeClr val="tx1"/>
        </a:solidFill>
        <a:latin typeface="+mn-lt"/>
        <a:ea typeface="+mn-ea"/>
        <a:cs typeface="+mn-cs"/>
      </a:defRPr>
    </a:lvl8pPr>
    <a:lvl9pPr marL="3218673" algn="l" defTabSz="804668" rtl="0" eaLnBrk="1" latinLnBrk="0" hangingPunct="1">
      <a:defRPr sz="1056"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67"/>
        <p:cNvGrpSpPr/>
        <p:nvPr/>
      </p:nvGrpSpPr>
      <p:grpSpPr>
        <a:xfrm>
          <a:off x="0" y="0"/>
          <a:ext cx="0" cy="0"/>
          <a:chOff x="0" y="0"/>
          <a:chExt cx="0" cy="0"/>
        </a:xfrm>
      </p:grpSpPr>
      <p:sp>
        <p:nvSpPr>
          <p:cNvPr id="1568" name="Google Shape;1568;gf9333d719d_0_4851:notes"/>
          <p:cNvSpPr>
            <a:spLocks noGrp="1" noRot="1" noChangeAspect="1"/>
          </p:cNvSpPr>
          <p:nvPr>
            <p:ph type="sldImg" idx="2"/>
          </p:nvPr>
        </p:nvSpPr>
        <p:spPr>
          <a:xfrm>
            <a:off x="960438" y="1143000"/>
            <a:ext cx="4937125" cy="30861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569" name="Google Shape;1569;gf9333d719d_0_4851:notes"/>
          <p:cNvSpPr txBox="1">
            <a:spLocks noGrp="1"/>
          </p:cNvSpPr>
          <p:nvPr>
            <p:ph type="body" idx="1"/>
          </p:nvPr>
        </p:nvSpPr>
        <p:spPr>
          <a:xfrm>
            <a:off x="685800" y="4400550"/>
            <a:ext cx="5486400" cy="36006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570" name="Google Shape;1570;gf9333d719d_0_4851:notes"/>
          <p:cNvSpPr txBox="1">
            <a:spLocks noGrp="1"/>
          </p:cNvSpPr>
          <p:nvPr>
            <p:ph type="sldNum" idx="12"/>
          </p:nvPr>
        </p:nvSpPr>
        <p:spPr>
          <a:xfrm>
            <a:off x="3884613" y="8685213"/>
            <a:ext cx="2971800" cy="458700"/>
          </a:xfrm>
          <a:prstGeom prst="rect">
            <a:avLst/>
          </a:prstGeom>
        </p:spPr>
        <p:txBody>
          <a:bodyPr spcFirstLastPara="1" wrap="square" lIns="91425" tIns="45700" rIns="91425" bIns="45700" anchor="b" anchorCtr="0">
            <a:noAutofit/>
          </a:bodyPr>
          <a:lstStyle/>
          <a:p>
            <a:pPr marL="0" lvl="0" indent="0" algn="r" rtl="0">
              <a:spcBef>
                <a:spcPts val="0"/>
              </a:spcBef>
              <a:spcAft>
                <a:spcPts val="0"/>
              </a:spcAft>
              <a:buClr>
                <a:srgbClr val="000000"/>
              </a:buClr>
              <a:buFont typeface="Arial"/>
              <a:buNone/>
            </a:pPr>
            <a:fld id="{00000000-1234-1234-1234-123412341234}" type="slidenum">
              <a:rPr lang="en-GB"/>
              <a:t>1</a:t>
            </a:fld>
            <a:endParaRPr/>
          </a:p>
        </p:txBody>
      </p:sp>
    </p:spTree>
    <p:extLst>
      <p:ext uri="{BB962C8B-B14F-4D97-AF65-F5344CB8AC3E}">
        <p14:creationId xmlns:p14="http://schemas.microsoft.com/office/powerpoint/2010/main" val="179269117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238250" y="1122363"/>
            <a:ext cx="7429500" cy="2387600"/>
          </a:xfrm>
        </p:spPr>
        <p:txBody>
          <a:bodyPr anchor="b"/>
          <a:lstStyle>
            <a:lvl1pPr algn="ctr">
              <a:defRPr sz="4875"/>
            </a:lvl1pPr>
          </a:lstStyle>
          <a:p>
            <a:r>
              <a:rPr lang="en-US"/>
              <a:t>Click to edit Master title style</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1950"/>
            </a:lvl1pPr>
            <a:lvl2pPr marL="371464" indent="0" algn="ctr">
              <a:buNone/>
              <a:defRPr sz="1625"/>
            </a:lvl2pPr>
            <a:lvl3pPr marL="742927" indent="0" algn="ctr">
              <a:buNone/>
              <a:defRPr sz="1462"/>
            </a:lvl3pPr>
            <a:lvl4pPr marL="1114391" indent="0" algn="ctr">
              <a:buNone/>
              <a:defRPr sz="1300"/>
            </a:lvl4pPr>
            <a:lvl5pPr marL="1485854" indent="0" algn="ctr">
              <a:buNone/>
              <a:defRPr sz="1300"/>
            </a:lvl5pPr>
            <a:lvl6pPr marL="1857318" indent="0" algn="ctr">
              <a:buNone/>
              <a:defRPr sz="1300"/>
            </a:lvl6pPr>
            <a:lvl7pPr marL="2228781" indent="0" algn="ctr">
              <a:buNone/>
              <a:defRPr sz="1300"/>
            </a:lvl7pPr>
            <a:lvl8pPr marL="2600245" indent="0" algn="ctr">
              <a:buNone/>
              <a:defRPr sz="1300"/>
            </a:lvl8pPr>
            <a:lvl9pPr marL="2971709" indent="0" algn="ctr">
              <a:buNone/>
              <a:defRPr sz="13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4932A01B-A51F-5F4D-8622-E18F1CB2E6A0}" type="datetimeFigureOut">
              <a:rPr lang="en-US" smtClean="0"/>
              <a:t>12/7/21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A85BD6D-C6A0-614D-8157-1725C5943AB8}" type="slidenum">
              <a:rPr lang="en-US" smtClean="0"/>
              <a:t>‹#›</a:t>
            </a:fld>
            <a:endParaRPr lang="en-US"/>
          </a:p>
        </p:txBody>
      </p:sp>
    </p:spTree>
    <p:extLst>
      <p:ext uri="{BB962C8B-B14F-4D97-AF65-F5344CB8AC3E}">
        <p14:creationId xmlns:p14="http://schemas.microsoft.com/office/powerpoint/2010/main" val="393631591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932A01B-A51F-5F4D-8622-E18F1CB2E6A0}" type="datetimeFigureOut">
              <a:rPr lang="en-US" smtClean="0"/>
              <a:t>12/7/21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A85BD6D-C6A0-614D-8157-1725C5943AB8}" type="slidenum">
              <a:rPr lang="en-US" smtClean="0"/>
              <a:t>‹#›</a:t>
            </a:fld>
            <a:endParaRPr lang="en-US"/>
          </a:p>
        </p:txBody>
      </p:sp>
    </p:spTree>
    <p:extLst>
      <p:ext uri="{BB962C8B-B14F-4D97-AF65-F5344CB8AC3E}">
        <p14:creationId xmlns:p14="http://schemas.microsoft.com/office/powerpoint/2010/main" val="107659071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932A01B-A51F-5F4D-8622-E18F1CB2E6A0}" type="datetimeFigureOut">
              <a:rPr lang="en-US" smtClean="0"/>
              <a:t>12/7/21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A85BD6D-C6A0-614D-8157-1725C5943AB8}" type="slidenum">
              <a:rPr lang="en-US" smtClean="0"/>
              <a:t>‹#›</a:t>
            </a:fld>
            <a:endParaRPr lang="en-US"/>
          </a:p>
        </p:txBody>
      </p:sp>
    </p:spTree>
    <p:extLst>
      <p:ext uri="{BB962C8B-B14F-4D97-AF65-F5344CB8AC3E}">
        <p14:creationId xmlns:p14="http://schemas.microsoft.com/office/powerpoint/2010/main" val="315268154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1 box v2">
  <p:cSld name="1 box v2">
    <p:spTree>
      <p:nvGrpSpPr>
        <p:cNvPr id="1" name="Shape 47"/>
        <p:cNvGrpSpPr/>
        <p:nvPr/>
      </p:nvGrpSpPr>
      <p:grpSpPr>
        <a:xfrm>
          <a:off x="0" y="0"/>
          <a:ext cx="0" cy="0"/>
          <a:chOff x="0" y="0"/>
          <a:chExt cx="0" cy="0"/>
        </a:xfrm>
      </p:grpSpPr>
      <p:sp>
        <p:nvSpPr>
          <p:cNvPr id="48" name="Google Shape;48;p9"/>
          <p:cNvSpPr txBox="1">
            <a:spLocks noGrp="1"/>
          </p:cNvSpPr>
          <p:nvPr>
            <p:ph type="title"/>
          </p:nvPr>
        </p:nvSpPr>
        <p:spPr>
          <a:xfrm>
            <a:off x="359868" y="692150"/>
            <a:ext cx="9183200" cy="541440"/>
          </a:xfrm>
          <a:prstGeom prst="rect">
            <a:avLst/>
          </a:prstGeom>
          <a:noFill/>
          <a:ln>
            <a:noFill/>
          </a:ln>
        </p:spPr>
        <p:txBody>
          <a:bodyPr spcFirstLastPara="1" wrap="square" lIns="0" tIns="0" rIns="0" bIns="0" anchor="t" anchorCtr="0">
            <a:noAutofit/>
          </a:bodyPr>
          <a:lstStyle>
            <a:lvl1pPr lvl="0" algn="l">
              <a:lnSpc>
                <a:spcPct val="90000"/>
              </a:lnSpc>
              <a:spcBef>
                <a:spcPts val="0"/>
              </a:spcBef>
              <a:spcAft>
                <a:spcPts val="0"/>
              </a:spcAft>
              <a:buClr>
                <a:schemeClr val="dk2"/>
              </a:buClr>
              <a:buSzPts val="1600"/>
              <a:buNone/>
              <a:defRPr/>
            </a:lvl1pPr>
            <a:lvl2pPr lvl="1">
              <a:spcBef>
                <a:spcPts val="0"/>
              </a:spcBef>
              <a:spcAft>
                <a:spcPts val="0"/>
              </a:spcAft>
              <a:buSzPts val="1300"/>
              <a:buNone/>
              <a:defRPr/>
            </a:lvl2pPr>
            <a:lvl3pPr lvl="2">
              <a:spcBef>
                <a:spcPts val="0"/>
              </a:spcBef>
              <a:spcAft>
                <a:spcPts val="0"/>
              </a:spcAft>
              <a:buSzPts val="1300"/>
              <a:buNone/>
              <a:defRPr/>
            </a:lvl3pPr>
            <a:lvl4pPr lvl="3">
              <a:spcBef>
                <a:spcPts val="0"/>
              </a:spcBef>
              <a:spcAft>
                <a:spcPts val="0"/>
              </a:spcAft>
              <a:buSzPts val="1300"/>
              <a:buNone/>
              <a:defRPr/>
            </a:lvl4pPr>
            <a:lvl5pPr lvl="4">
              <a:spcBef>
                <a:spcPts val="0"/>
              </a:spcBef>
              <a:spcAft>
                <a:spcPts val="0"/>
              </a:spcAft>
              <a:buSzPts val="1300"/>
              <a:buNone/>
              <a:defRPr/>
            </a:lvl5pPr>
            <a:lvl6pPr lvl="5">
              <a:spcBef>
                <a:spcPts val="0"/>
              </a:spcBef>
              <a:spcAft>
                <a:spcPts val="0"/>
              </a:spcAft>
              <a:buSzPts val="1300"/>
              <a:buNone/>
              <a:defRPr/>
            </a:lvl6pPr>
            <a:lvl7pPr lvl="6">
              <a:spcBef>
                <a:spcPts val="0"/>
              </a:spcBef>
              <a:spcAft>
                <a:spcPts val="0"/>
              </a:spcAft>
              <a:buSzPts val="1300"/>
              <a:buNone/>
              <a:defRPr/>
            </a:lvl7pPr>
            <a:lvl8pPr lvl="7">
              <a:spcBef>
                <a:spcPts val="0"/>
              </a:spcBef>
              <a:spcAft>
                <a:spcPts val="0"/>
              </a:spcAft>
              <a:buSzPts val="1300"/>
              <a:buNone/>
              <a:defRPr/>
            </a:lvl8pPr>
            <a:lvl9pPr lvl="8">
              <a:spcBef>
                <a:spcPts val="0"/>
              </a:spcBef>
              <a:spcAft>
                <a:spcPts val="0"/>
              </a:spcAft>
              <a:buSzPts val="1300"/>
              <a:buNone/>
              <a:defRPr/>
            </a:lvl9pPr>
          </a:lstStyle>
          <a:p>
            <a:endParaRPr/>
          </a:p>
        </p:txBody>
      </p:sp>
      <p:sp>
        <p:nvSpPr>
          <p:cNvPr id="49" name="Google Shape;49;p9"/>
          <p:cNvSpPr txBox="1">
            <a:spLocks noGrp="1"/>
          </p:cNvSpPr>
          <p:nvPr>
            <p:ph type="sldNum" idx="12"/>
          </p:nvPr>
        </p:nvSpPr>
        <p:spPr>
          <a:xfrm>
            <a:off x="9440921" y="6597614"/>
            <a:ext cx="465075" cy="260280"/>
          </a:xfrm>
          <a:prstGeom prst="rect">
            <a:avLst/>
          </a:prstGeom>
          <a:noFill/>
          <a:ln>
            <a:noFill/>
          </a:ln>
        </p:spPr>
        <p:txBody>
          <a:bodyPr spcFirstLastPara="1" wrap="square" lIns="0" tIns="0" rIns="66350" bIns="0" anchor="ctr" anchorCtr="0">
            <a:noAutofit/>
          </a:bodyPr>
          <a:lstStyle>
            <a:lvl1pPr marL="0" marR="0" lvl="0" indent="0" algn="r">
              <a:spcBef>
                <a:spcPts val="0"/>
              </a:spcBef>
              <a:spcAft>
                <a:spcPts val="0"/>
              </a:spcAft>
              <a:buNone/>
              <a:defRPr/>
            </a:lvl1pPr>
            <a:lvl2pPr marL="0" marR="0" lvl="1" indent="0" algn="r">
              <a:spcBef>
                <a:spcPts val="0"/>
              </a:spcBef>
              <a:spcAft>
                <a:spcPts val="0"/>
              </a:spcAft>
              <a:buNone/>
              <a:defRPr/>
            </a:lvl2pPr>
            <a:lvl3pPr marL="0" marR="0" lvl="2" indent="0" algn="r">
              <a:spcBef>
                <a:spcPts val="0"/>
              </a:spcBef>
              <a:spcAft>
                <a:spcPts val="0"/>
              </a:spcAft>
              <a:buNone/>
              <a:defRPr/>
            </a:lvl3pPr>
            <a:lvl4pPr marL="0" marR="0" lvl="3" indent="0" algn="r">
              <a:spcBef>
                <a:spcPts val="0"/>
              </a:spcBef>
              <a:spcAft>
                <a:spcPts val="0"/>
              </a:spcAft>
              <a:buNone/>
              <a:defRPr/>
            </a:lvl4pPr>
            <a:lvl5pPr marL="0" marR="0" lvl="4" indent="0" algn="r">
              <a:spcBef>
                <a:spcPts val="0"/>
              </a:spcBef>
              <a:spcAft>
                <a:spcPts val="0"/>
              </a:spcAft>
              <a:buNone/>
              <a:defRPr/>
            </a:lvl5pPr>
            <a:lvl6pPr marL="0" marR="0" lvl="5" indent="0" algn="r">
              <a:spcBef>
                <a:spcPts val="0"/>
              </a:spcBef>
              <a:spcAft>
                <a:spcPts val="0"/>
              </a:spcAft>
              <a:buNone/>
              <a:defRPr/>
            </a:lvl6pPr>
            <a:lvl7pPr marL="0" marR="0" lvl="6" indent="0" algn="r">
              <a:spcBef>
                <a:spcPts val="0"/>
              </a:spcBef>
              <a:spcAft>
                <a:spcPts val="0"/>
              </a:spcAft>
              <a:buNone/>
              <a:defRPr/>
            </a:lvl7pPr>
            <a:lvl8pPr marL="0" marR="0" lvl="7" indent="0" algn="r">
              <a:spcBef>
                <a:spcPts val="0"/>
              </a:spcBef>
              <a:spcAft>
                <a:spcPts val="0"/>
              </a:spcAft>
              <a:buNone/>
              <a:defRPr/>
            </a:lvl8pPr>
            <a:lvl9pPr marL="0" marR="0" lvl="8" indent="0" algn="r">
              <a:spcBef>
                <a:spcPts val="0"/>
              </a:spcBef>
              <a:spcAft>
                <a:spcPts val="0"/>
              </a:spcAft>
              <a:buNone/>
              <a:defRPr/>
            </a:lvl9pPr>
          </a:lstStyle>
          <a:p>
            <a:fld id="{00000000-1234-1234-1234-123412341234}" type="slidenum">
              <a:rPr lang="en-GB" smtClean="0"/>
              <a:pPr/>
              <a:t>‹#›</a:t>
            </a:fld>
            <a:endParaRPr lang="en-GB"/>
          </a:p>
        </p:txBody>
      </p:sp>
      <p:sp>
        <p:nvSpPr>
          <p:cNvPr id="50" name="Google Shape;50;p9"/>
          <p:cNvSpPr txBox="1">
            <a:spLocks noGrp="1"/>
          </p:cNvSpPr>
          <p:nvPr>
            <p:ph type="body" idx="1"/>
          </p:nvPr>
        </p:nvSpPr>
        <p:spPr>
          <a:xfrm>
            <a:off x="360363" y="1916113"/>
            <a:ext cx="9182225" cy="4213080"/>
          </a:xfrm>
          <a:prstGeom prst="rect">
            <a:avLst/>
          </a:prstGeom>
          <a:noFill/>
          <a:ln>
            <a:noFill/>
          </a:ln>
        </p:spPr>
        <p:txBody>
          <a:bodyPr spcFirstLastPara="1" wrap="square" lIns="0" tIns="0" rIns="0" bIns="0" anchor="t" anchorCtr="0">
            <a:noAutofit/>
          </a:bodyPr>
          <a:lstStyle>
            <a:lvl1pPr marL="495285" lvl="0" indent="-247642" algn="l">
              <a:lnSpc>
                <a:spcPct val="110000"/>
              </a:lnSpc>
              <a:spcBef>
                <a:spcPts val="758"/>
              </a:spcBef>
              <a:spcAft>
                <a:spcPts val="0"/>
              </a:spcAft>
              <a:buClr>
                <a:schemeClr val="dk2"/>
              </a:buClr>
              <a:buSzPts val="1600"/>
              <a:buNone/>
              <a:defRPr/>
            </a:lvl1pPr>
            <a:lvl2pPr marL="990570" lvl="1" indent="-247642" algn="l">
              <a:lnSpc>
                <a:spcPct val="100000"/>
              </a:lnSpc>
              <a:spcBef>
                <a:spcPts val="758"/>
              </a:spcBef>
              <a:spcAft>
                <a:spcPts val="0"/>
              </a:spcAft>
              <a:buClr>
                <a:schemeClr val="dk1"/>
              </a:buClr>
              <a:buSzPts val="1600"/>
              <a:buNone/>
              <a:defRPr/>
            </a:lvl2pPr>
            <a:lvl3pPr marL="1485854" lvl="2" indent="-247642" algn="l">
              <a:lnSpc>
                <a:spcPct val="100000"/>
              </a:lnSpc>
              <a:spcBef>
                <a:spcPts val="867"/>
              </a:spcBef>
              <a:spcAft>
                <a:spcPts val="0"/>
              </a:spcAft>
              <a:buSzPts val="1600"/>
              <a:buNone/>
              <a:defRPr/>
            </a:lvl3pPr>
            <a:lvl4pPr marL="1981139" lvl="3" indent="-357706" algn="l">
              <a:lnSpc>
                <a:spcPct val="100000"/>
              </a:lnSpc>
              <a:spcBef>
                <a:spcPts val="867"/>
              </a:spcBef>
              <a:spcAft>
                <a:spcPts val="0"/>
              </a:spcAft>
              <a:buSzPts val="1600"/>
              <a:buChar char="•"/>
              <a:defRPr/>
            </a:lvl4pPr>
            <a:lvl5pPr marL="2476424" lvl="4" indent="-357706" algn="l">
              <a:lnSpc>
                <a:spcPct val="100000"/>
              </a:lnSpc>
              <a:spcBef>
                <a:spcPts val="542"/>
              </a:spcBef>
              <a:spcAft>
                <a:spcPts val="0"/>
              </a:spcAft>
              <a:buSzPts val="1600"/>
              <a:buChar char="-"/>
              <a:defRPr/>
            </a:lvl5pPr>
            <a:lvl6pPr marL="2971709" lvl="5" indent="-357706" algn="l">
              <a:lnSpc>
                <a:spcPct val="90000"/>
              </a:lnSpc>
              <a:spcBef>
                <a:spcPts val="542"/>
              </a:spcBef>
              <a:spcAft>
                <a:spcPts val="0"/>
              </a:spcAft>
              <a:buClr>
                <a:schemeClr val="dk1"/>
              </a:buClr>
              <a:buSzPts val="1600"/>
              <a:buChar char="•"/>
              <a:defRPr/>
            </a:lvl6pPr>
            <a:lvl7pPr marL="3466993" lvl="6" indent="-357706" algn="l">
              <a:lnSpc>
                <a:spcPct val="90000"/>
              </a:lnSpc>
              <a:spcBef>
                <a:spcPts val="433"/>
              </a:spcBef>
              <a:spcAft>
                <a:spcPts val="0"/>
              </a:spcAft>
              <a:buClr>
                <a:schemeClr val="dk1"/>
              </a:buClr>
              <a:buSzPts val="1600"/>
              <a:buChar char="-"/>
              <a:defRPr/>
            </a:lvl7pPr>
            <a:lvl8pPr marL="3962278" lvl="7" indent="-357706" algn="l">
              <a:lnSpc>
                <a:spcPct val="90000"/>
              </a:lnSpc>
              <a:spcBef>
                <a:spcPts val="433"/>
              </a:spcBef>
              <a:spcAft>
                <a:spcPts val="0"/>
              </a:spcAft>
              <a:buClr>
                <a:schemeClr val="dk1"/>
              </a:buClr>
              <a:buSzPts val="1600"/>
              <a:buChar char="•"/>
              <a:defRPr/>
            </a:lvl8pPr>
            <a:lvl9pPr marL="4457563" lvl="8" indent="-357706" algn="l">
              <a:lnSpc>
                <a:spcPct val="90000"/>
              </a:lnSpc>
              <a:spcBef>
                <a:spcPts val="433"/>
              </a:spcBef>
              <a:spcAft>
                <a:spcPts val="0"/>
              </a:spcAft>
              <a:buClr>
                <a:schemeClr val="dk1"/>
              </a:buClr>
              <a:buSzPts val="1600"/>
              <a:buChar char="•"/>
              <a:defRPr/>
            </a:lvl9pPr>
          </a:lstStyle>
          <a:p>
            <a:endParaRPr/>
          </a:p>
        </p:txBody>
      </p:sp>
    </p:spTree>
    <p:extLst>
      <p:ext uri="{BB962C8B-B14F-4D97-AF65-F5344CB8AC3E}">
        <p14:creationId xmlns:p14="http://schemas.microsoft.com/office/powerpoint/2010/main" val="40543564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932A01B-A51F-5F4D-8622-E18F1CB2E6A0}" type="datetimeFigureOut">
              <a:rPr lang="en-US" smtClean="0"/>
              <a:t>12/7/21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A85BD6D-C6A0-614D-8157-1725C5943AB8}" type="slidenum">
              <a:rPr lang="en-US" smtClean="0"/>
              <a:t>‹#›</a:t>
            </a:fld>
            <a:endParaRPr lang="en-US"/>
          </a:p>
        </p:txBody>
      </p:sp>
    </p:spTree>
    <p:extLst>
      <p:ext uri="{BB962C8B-B14F-4D97-AF65-F5344CB8AC3E}">
        <p14:creationId xmlns:p14="http://schemas.microsoft.com/office/powerpoint/2010/main" val="36059226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39"/>
            <a:ext cx="8543925" cy="2852737"/>
          </a:xfrm>
        </p:spPr>
        <p:txBody>
          <a:bodyPr anchor="b"/>
          <a:lstStyle>
            <a:lvl1pPr>
              <a:defRPr sz="4875"/>
            </a:lvl1pPr>
          </a:lstStyle>
          <a:p>
            <a:r>
              <a:rPr lang="en-US"/>
              <a:t>Click to edit Master title style</a:t>
            </a:r>
            <a:endParaRPr lang="en-US" dirty="0"/>
          </a:p>
        </p:txBody>
      </p:sp>
      <p:sp>
        <p:nvSpPr>
          <p:cNvPr id="3" name="Text Placeholder 2"/>
          <p:cNvSpPr>
            <a:spLocks noGrp="1"/>
          </p:cNvSpPr>
          <p:nvPr>
            <p:ph type="body" idx="1"/>
          </p:nvPr>
        </p:nvSpPr>
        <p:spPr>
          <a:xfrm>
            <a:off x="675879" y="4589464"/>
            <a:ext cx="8543925" cy="1500187"/>
          </a:xfrm>
        </p:spPr>
        <p:txBody>
          <a:bodyPr/>
          <a:lstStyle>
            <a:lvl1pPr marL="0" indent="0">
              <a:buNone/>
              <a:defRPr sz="1950">
                <a:solidFill>
                  <a:schemeClr val="tx1">
                    <a:tint val="75000"/>
                  </a:schemeClr>
                </a:solidFill>
              </a:defRPr>
            </a:lvl1pPr>
            <a:lvl2pPr marL="371464" indent="0">
              <a:buNone/>
              <a:defRPr sz="1625">
                <a:solidFill>
                  <a:schemeClr val="tx1">
                    <a:tint val="75000"/>
                  </a:schemeClr>
                </a:solidFill>
              </a:defRPr>
            </a:lvl2pPr>
            <a:lvl3pPr marL="742927" indent="0">
              <a:buNone/>
              <a:defRPr sz="1462">
                <a:solidFill>
                  <a:schemeClr val="tx1">
                    <a:tint val="75000"/>
                  </a:schemeClr>
                </a:solidFill>
              </a:defRPr>
            </a:lvl3pPr>
            <a:lvl4pPr marL="1114391" indent="0">
              <a:buNone/>
              <a:defRPr sz="1300">
                <a:solidFill>
                  <a:schemeClr val="tx1">
                    <a:tint val="75000"/>
                  </a:schemeClr>
                </a:solidFill>
              </a:defRPr>
            </a:lvl4pPr>
            <a:lvl5pPr marL="1485854" indent="0">
              <a:buNone/>
              <a:defRPr sz="1300">
                <a:solidFill>
                  <a:schemeClr val="tx1">
                    <a:tint val="75000"/>
                  </a:schemeClr>
                </a:solidFill>
              </a:defRPr>
            </a:lvl5pPr>
            <a:lvl6pPr marL="1857318" indent="0">
              <a:buNone/>
              <a:defRPr sz="1300">
                <a:solidFill>
                  <a:schemeClr val="tx1">
                    <a:tint val="75000"/>
                  </a:schemeClr>
                </a:solidFill>
              </a:defRPr>
            </a:lvl6pPr>
            <a:lvl7pPr marL="2228781" indent="0">
              <a:buNone/>
              <a:defRPr sz="1300">
                <a:solidFill>
                  <a:schemeClr val="tx1">
                    <a:tint val="75000"/>
                  </a:schemeClr>
                </a:solidFill>
              </a:defRPr>
            </a:lvl7pPr>
            <a:lvl8pPr marL="2600245" indent="0">
              <a:buNone/>
              <a:defRPr sz="1300">
                <a:solidFill>
                  <a:schemeClr val="tx1">
                    <a:tint val="75000"/>
                  </a:schemeClr>
                </a:solidFill>
              </a:defRPr>
            </a:lvl8pPr>
            <a:lvl9pPr marL="2971709" indent="0">
              <a:buNone/>
              <a:defRPr sz="13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4932A01B-A51F-5F4D-8622-E18F1CB2E6A0}" type="datetimeFigureOut">
              <a:rPr lang="en-US" smtClean="0"/>
              <a:t>12/7/21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A85BD6D-C6A0-614D-8157-1725C5943AB8}" type="slidenum">
              <a:rPr lang="en-US" smtClean="0"/>
              <a:t>‹#›</a:t>
            </a:fld>
            <a:endParaRPr lang="en-US"/>
          </a:p>
        </p:txBody>
      </p:sp>
    </p:spTree>
    <p:extLst>
      <p:ext uri="{BB962C8B-B14F-4D97-AF65-F5344CB8AC3E}">
        <p14:creationId xmlns:p14="http://schemas.microsoft.com/office/powerpoint/2010/main" val="182657196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81038" y="1825625"/>
            <a:ext cx="421005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14913" y="1825625"/>
            <a:ext cx="421005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932A01B-A51F-5F4D-8622-E18F1CB2E6A0}" type="datetimeFigureOut">
              <a:rPr lang="en-US" smtClean="0"/>
              <a:t>12/7/21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A85BD6D-C6A0-614D-8157-1725C5943AB8}" type="slidenum">
              <a:rPr lang="en-US" smtClean="0"/>
              <a:t>‹#›</a:t>
            </a:fld>
            <a:endParaRPr lang="en-US"/>
          </a:p>
        </p:txBody>
      </p:sp>
    </p:spTree>
    <p:extLst>
      <p:ext uri="{BB962C8B-B14F-4D97-AF65-F5344CB8AC3E}">
        <p14:creationId xmlns:p14="http://schemas.microsoft.com/office/powerpoint/2010/main" val="309143206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5"/>
            <a:ext cx="8543925"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82329" y="1681163"/>
            <a:ext cx="4190702" cy="823912"/>
          </a:xfrm>
        </p:spPr>
        <p:txBody>
          <a:bodyPr anchor="b"/>
          <a:lstStyle>
            <a:lvl1pPr marL="0" indent="0">
              <a:buNone/>
              <a:defRPr sz="1950" b="1"/>
            </a:lvl1pPr>
            <a:lvl2pPr marL="371464" indent="0">
              <a:buNone/>
              <a:defRPr sz="1625" b="1"/>
            </a:lvl2pPr>
            <a:lvl3pPr marL="742927" indent="0">
              <a:buNone/>
              <a:defRPr sz="1462" b="1"/>
            </a:lvl3pPr>
            <a:lvl4pPr marL="1114391" indent="0">
              <a:buNone/>
              <a:defRPr sz="1300" b="1"/>
            </a:lvl4pPr>
            <a:lvl5pPr marL="1485854" indent="0">
              <a:buNone/>
              <a:defRPr sz="1300" b="1"/>
            </a:lvl5pPr>
            <a:lvl6pPr marL="1857318" indent="0">
              <a:buNone/>
              <a:defRPr sz="1300" b="1"/>
            </a:lvl6pPr>
            <a:lvl7pPr marL="2228781" indent="0">
              <a:buNone/>
              <a:defRPr sz="1300" b="1"/>
            </a:lvl7pPr>
            <a:lvl8pPr marL="2600245" indent="0">
              <a:buNone/>
              <a:defRPr sz="1300" b="1"/>
            </a:lvl8pPr>
            <a:lvl9pPr marL="2971709" indent="0">
              <a:buNone/>
              <a:defRPr sz="1300" b="1"/>
            </a:lvl9pPr>
          </a:lstStyle>
          <a:p>
            <a:pPr lvl="0"/>
            <a:r>
              <a:rPr lang="en-US"/>
              <a:t>Edit Master text styles</a:t>
            </a:r>
          </a:p>
        </p:txBody>
      </p:sp>
      <p:sp>
        <p:nvSpPr>
          <p:cNvPr id="4" name="Content Placeholder 3"/>
          <p:cNvSpPr>
            <a:spLocks noGrp="1"/>
          </p:cNvSpPr>
          <p:nvPr>
            <p:ph sz="half" idx="2"/>
          </p:nvPr>
        </p:nvSpPr>
        <p:spPr>
          <a:xfrm>
            <a:off x="682329" y="2505076"/>
            <a:ext cx="4190702"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1950" b="1"/>
            </a:lvl1pPr>
            <a:lvl2pPr marL="371464" indent="0">
              <a:buNone/>
              <a:defRPr sz="1625" b="1"/>
            </a:lvl2pPr>
            <a:lvl3pPr marL="742927" indent="0">
              <a:buNone/>
              <a:defRPr sz="1462" b="1"/>
            </a:lvl3pPr>
            <a:lvl4pPr marL="1114391" indent="0">
              <a:buNone/>
              <a:defRPr sz="1300" b="1"/>
            </a:lvl4pPr>
            <a:lvl5pPr marL="1485854" indent="0">
              <a:buNone/>
              <a:defRPr sz="1300" b="1"/>
            </a:lvl5pPr>
            <a:lvl6pPr marL="1857318" indent="0">
              <a:buNone/>
              <a:defRPr sz="1300" b="1"/>
            </a:lvl6pPr>
            <a:lvl7pPr marL="2228781" indent="0">
              <a:buNone/>
              <a:defRPr sz="1300" b="1"/>
            </a:lvl7pPr>
            <a:lvl8pPr marL="2600245" indent="0">
              <a:buNone/>
              <a:defRPr sz="1300" b="1"/>
            </a:lvl8pPr>
            <a:lvl9pPr marL="2971709" indent="0">
              <a:buNone/>
              <a:defRPr sz="1300" b="1"/>
            </a:lvl9pPr>
          </a:lstStyle>
          <a:p>
            <a:pPr lvl="0"/>
            <a:r>
              <a:rPr lang="en-US"/>
              <a:t>Edit Master text styles</a:t>
            </a:r>
          </a:p>
        </p:txBody>
      </p:sp>
      <p:sp>
        <p:nvSpPr>
          <p:cNvPr id="6" name="Content Placeholder 5"/>
          <p:cNvSpPr>
            <a:spLocks noGrp="1"/>
          </p:cNvSpPr>
          <p:nvPr>
            <p:ph sz="quarter" idx="4"/>
          </p:nvPr>
        </p:nvSpPr>
        <p:spPr>
          <a:xfrm>
            <a:off x="5014913" y="2505076"/>
            <a:ext cx="4211340"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932A01B-A51F-5F4D-8622-E18F1CB2E6A0}" type="datetimeFigureOut">
              <a:rPr lang="en-US" smtClean="0"/>
              <a:t>12/7/21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A85BD6D-C6A0-614D-8157-1725C5943AB8}" type="slidenum">
              <a:rPr lang="en-US" smtClean="0"/>
              <a:t>‹#›</a:t>
            </a:fld>
            <a:endParaRPr lang="en-US"/>
          </a:p>
        </p:txBody>
      </p:sp>
    </p:spTree>
    <p:extLst>
      <p:ext uri="{BB962C8B-B14F-4D97-AF65-F5344CB8AC3E}">
        <p14:creationId xmlns:p14="http://schemas.microsoft.com/office/powerpoint/2010/main" val="7884617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932A01B-A51F-5F4D-8622-E18F1CB2E6A0}" type="datetimeFigureOut">
              <a:rPr lang="en-US" smtClean="0"/>
              <a:t>12/7/21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A85BD6D-C6A0-614D-8157-1725C5943AB8}" type="slidenum">
              <a:rPr lang="en-US" smtClean="0"/>
              <a:t>‹#›</a:t>
            </a:fld>
            <a:endParaRPr lang="en-US"/>
          </a:p>
        </p:txBody>
      </p:sp>
    </p:spTree>
    <p:extLst>
      <p:ext uri="{BB962C8B-B14F-4D97-AF65-F5344CB8AC3E}">
        <p14:creationId xmlns:p14="http://schemas.microsoft.com/office/powerpoint/2010/main" val="22029066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932A01B-A51F-5F4D-8622-E18F1CB2E6A0}" type="datetimeFigureOut">
              <a:rPr lang="en-US" smtClean="0"/>
              <a:t>12/7/21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A85BD6D-C6A0-614D-8157-1725C5943AB8}" type="slidenum">
              <a:rPr lang="en-US" smtClean="0"/>
              <a:t>‹#›</a:t>
            </a:fld>
            <a:endParaRPr lang="en-US"/>
          </a:p>
        </p:txBody>
      </p:sp>
    </p:spTree>
    <p:extLst>
      <p:ext uri="{BB962C8B-B14F-4D97-AF65-F5344CB8AC3E}">
        <p14:creationId xmlns:p14="http://schemas.microsoft.com/office/powerpoint/2010/main" val="131797712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2600"/>
            </a:lvl1pPr>
          </a:lstStyle>
          <a:p>
            <a:r>
              <a:rPr lang="en-US"/>
              <a:t>Click to edit Master title style</a:t>
            </a:r>
            <a:endParaRPr lang="en-US" dirty="0"/>
          </a:p>
        </p:txBody>
      </p:sp>
      <p:sp>
        <p:nvSpPr>
          <p:cNvPr id="3" name="Content Placeholder 2"/>
          <p:cNvSpPr>
            <a:spLocks noGrp="1"/>
          </p:cNvSpPr>
          <p:nvPr>
            <p:ph idx="1"/>
          </p:nvPr>
        </p:nvSpPr>
        <p:spPr>
          <a:xfrm>
            <a:off x="4211340" y="987426"/>
            <a:ext cx="5014913" cy="4873625"/>
          </a:xfrm>
        </p:spPr>
        <p:txBody>
          <a:bodyPr/>
          <a:lstStyle>
            <a:lvl1pPr>
              <a:defRPr sz="2600"/>
            </a:lvl1pPr>
            <a:lvl2pPr>
              <a:defRPr sz="2275"/>
            </a:lvl2pPr>
            <a:lvl3pPr>
              <a:defRPr sz="1950"/>
            </a:lvl3pPr>
            <a:lvl4pPr>
              <a:defRPr sz="1625"/>
            </a:lvl4pPr>
            <a:lvl5pPr>
              <a:defRPr sz="1625"/>
            </a:lvl5pPr>
            <a:lvl6pPr>
              <a:defRPr sz="1625"/>
            </a:lvl6pPr>
            <a:lvl7pPr>
              <a:defRPr sz="1625"/>
            </a:lvl7pPr>
            <a:lvl8pPr>
              <a:defRPr sz="1625"/>
            </a:lvl8pPr>
            <a:lvl9pPr>
              <a:defRPr sz="1625"/>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300"/>
            </a:lvl1pPr>
            <a:lvl2pPr marL="371464" indent="0">
              <a:buNone/>
              <a:defRPr sz="1137"/>
            </a:lvl2pPr>
            <a:lvl3pPr marL="742927" indent="0">
              <a:buNone/>
              <a:defRPr sz="975"/>
            </a:lvl3pPr>
            <a:lvl4pPr marL="1114391" indent="0">
              <a:buNone/>
              <a:defRPr sz="812"/>
            </a:lvl4pPr>
            <a:lvl5pPr marL="1485854" indent="0">
              <a:buNone/>
              <a:defRPr sz="812"/>
            </a:lvl5pPr>
            <a:lvl6pPr marL="1857318" indent="0">
              <a:buNone/>
              <a:defRPr sz="812"/>
            </a:lvl6pPr>
            <a:lvl7pPr marL="2228781" indent="0">
              <a:buNone/>
              <a:defRPr sz="812"/>
            </a:lvl7pPr>
            <a:lvl8pPr marL="2600245" indent="0">
              <a:buNone/>
              <a:defRPr sz="812"/>
            </a:lvl8pPr>
            <a:lvl9pPr marL="2971709" indent="0">
              <a:buNone/>
              <a:defRPr sz="812"/>
            </a:lvl9pPr>
          </a:lstStyle>
          <a:p>
            <a:pPr lvl="0"/>
            <a:r>
              <a:rPr lang="en-US"/>
              <a:t>Edit Master text styles</a:t>
            </a:r>
          </a:p>
        </p:txBody>
      </p:sp>
      <p:sp>
        <p:nvSpPr>
          <p:cNvPr id="5" name="Date Placeholder 4"/>
          <p:cNvSpPr>
            <a:spLocks noGrp="1"/>
          </p:cNvSpPr>
          <p:nvPr>
            <p:ph type="dt" sz="half" idx="10"/>
          </p:nvPr>
        </p:nvSpPr>
        <p:spPr/>
        <p:txBody>
          <a:bodyPr/>
          <a:lstStyle/>
          <a:p>
            <a:fld id="{4932A01B-A51F-5F4D-8622-E18F1CB2E6A0}" type="datetimeFigureOut">
              <a:rPr lang="en-US" smtClean="0"/>
              <a:t>12/7/21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A85BD6D-C6A0-614D-8157-1725C5943AB8}" type="slidenum">
              <a:rPr lang="en-US" smtClean="0"/>
              <a:t>‹#›</a:t>
            </a:fld>
            <a:endParaRPr lang="en-US"/>
          </a:p>
        </p:txBody>
      </p:sp>
    </p:spTree>
    <p:extLst>
      <p:ext uri="{BB962C8B-B14F-4D97-AF65-F5344CB8AC3E}">
        <p14:creationId xmlns:p14="http://schemas.microsoft.com/office/powerpoint/2010/main" val="311131097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2600"/>
            </a:lvl1pPr>
          </a:lstStyle>
          <a:p>
            <a:r>
              <a:rPr lang="en-US"/>
              <a:t>Click to edit Master title style</a:t>
            </a:r>
            <a:endParaRPr lang="en-US" dirty="0"/>
          </a:p>
        </p:txBody>
      </p:sp>
      <p:sp>
        <p:nvSpPr>
          <p:cNvPr id="3" name="Picture Placeholder 2"/>
          <p:cNvSpPr>
            <a:spLocks noGrp="1" noChangeAspect="1"/>
          </p:cNvSpPr>
          <p:nvPr>
            <p:ph type="pic" idx="1"/>
          </p:nvPr>
        </p:nvSpPr>
        <p:spPr>
          <a:xfrm>
            <a:off x="4211340" y="987426"/>
            <a:ext cx="5014913" cy="4873625"/>
          </a:xfrm>
        </p:spPr>
        <p:txBody>
          <a:bodyPr anchor="t"/>
          <a:lstStyle>
            <a:lvl1pPr marL="0" indent="0">
              <a:buNone/>
              <a:defRPr sz="2600"/>
            </a:lvl1pPr>
            <a:lvl2pPr marL="371464" indent="0">
              <a:buNone/>
              <a:defRPr sz="2275"/>
            </a:lvl2pPr>
            <a:lvl3pPr marL="742927" indent="0">
              <a:buNone/>
              <a:defRPr sz="1950"/>
            </a:lvl3pPr>
            <a:lvl4pPr marL="1114391" indent="0">
              <a:buNone/>
              <a:defRPr sz="1625"/>
            </a:lvl4pPr>
            <a:lvl5pPr marL="1485854" indent="0">
              <a:buNone/>
              <a:defRPr sz="1625"/>
            </a:lvl5pPr>
            <a:lvl6pPr marL="1857318" indent="0">
              <a:buNone/>
              <a:defRPr sz="1625"/>
            </a:lvl6pPr>
            <a:lvl7pPr marL="2228781" indent="0">
              <a:buNone/>
              <a:defRPr sz="1625"/>
            </a:lvl7pPr>
            <a:lvl8pPr marL="2600245" indent="0">
              <a:buNone/>
              <a:defRPr sz="1625"/>
            </a:lvl8pPr>
            <a:lvl9pPr marL="2971709" indent="0">
              <a:buNone/>
              <a:defRPr sz="1625"/>
            </a:lvl9pPr>
          </a:lstStyle>
          <a:p>
            <a:r>
              <a:rPr lang="en-US"/>
              <a:t>Click icon to add picture</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300"/>
            </a:lvl1pPr>
            <a:lvl2pPr marL="371464" indent="0">
              <a:buNone/>
              <a:defRPr sz="1137"/>
            </a:lvl2pPr>
            <a:lvl3pPr marL="742927" indent="0">
              <a:buNone/>
              <a:defRPr sz="975"/>
            </a:lvl3pPr>
            <a:lvl4pPr marL="1114391" indent="0">
              <a:buNone/>
              <a:defRPr sz="812"/>
            </a:lvl4pPr>
            <a:lvl5pPr marL="1485854" indent="0">
              <a:buNone/>
              <a:defRPr sz="812"/>
            </a:lvl5pPr>
            <a:lvl6pPr marL="1857318" indent="0">
              <a:buNone/>
              <a:defRPr sz="812"/>
            </a:lvl6pPr>
            <a:lvl7pPr marL="2228781" indent="0">
              <a:buNone/>
              <a:defRPr sz="812"/>
            </a:lvl7pPr>
            <a:lvl8pPr marL="2600245" indent="0">
              <a:buNone/>
              <a:defRPr sz="812"/>
            </a:lvl8pPr>
            <a:lvl9pPr marL="2971709" indent="0">
              <a:buNone/>
              <a:defRPr sz="812"/>
            </a:lvl9pPr>
          </a:lstStyle>
          <a:p>
            <a:pPr lvl="0"/>
            <a:r>
              <a:rPr lang="en-US"/>
              <a:t>Edit Master text styles</a:t>
            </a:r>
          </a:p>
        </p:txBody>
      </p:sp>
      <p:sp>
        <p:nvSpPr>
          <p:cNvPr id="5" name="Date Placeholder 4"/>
          <p:cNvSpPr>
            <a:spLocks noGrp="1"/>
          </p:cNvSpPr>
          <p:nvPr>
            <p:ph type="dt" sz="half" idx="10"/>
          </p:nvPr>
        </p:nvSpPr>
        <p:spPr/>
        <p:txBody>
          <a:bodyPr/>
          <a:lstStyle/>
          <a:p>
            <a:fld id="{4932A01B-A51F-5F4D-8622-E18F1CB2E6A0}" type="datetimeFigureOut">
              <a:rPr lang="en-US" smtClean="0"/>
              <a:t>12/7/21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A85BD6D-C6A0-614D-8157-1725C5943AB8}" type="slidenum">
              <a:rPr lang="en-US" smtClean="0"/>
              <a:t>‹#›</a:t>
            </a:fld>
            <a:endParaRPr lang="en-US"/>
          </a:p>
        </p:txBody>
      </p:sp>
    </p:spTree>
    <p:extLst>
      <p:ext uri="{BB962C8B-B14F-4D97-AF65-F5344CB8AC3E}">
        <p14:creationId xmlns:p14="http://schemas.microsoft.com/office/powerpoint/2010/main" val="179448535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5"/>
            <a:ext cx="8543925"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975">
                <a:solidFill>
                  <a:schemeClr val="tx1">
                    <a:tint val="75000"/>
                  </a:schemeClr>
                </a:solidFill>
              </a:defRPr>
            </a:lvl1pPr>
          </a:lstStyle>
          <a:p>
            <a:fld id="{4932A01B-A51F-5F4D-8622-E18F1CB2E6A0}" type="datetimeFigureOut">
              <a:rPr lang="en-US" smtClean="0"/>
              <a:t>12/7/21</a:t>
            </a:fld>
            <a:endParaRPr lang="en-US"/>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975">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975">
                <a:solidFill>
                  <a:schemeClr val="tx1">
                    <a:tint val="75000"/>
                  </a:schemeClr>
                </a:solidFill>
              </a:defRPr>
            </a:lvl1pPr>
          </a:lstStyle>
          <a:p>
            <a:fld id="{5A85BD6D-C6A0-614D-8157-1725C5943AB8}" type="slidenum">
              <a:rPr lang="en-US" smtClean="0"/>
              <a:t>‹#›</a:t>
            </a:fld>
            <a:endParaRPr lang="en-US"/>
          </a:p>
        </p:txBody>
      </p:sp>
    </p:spTree>
    <p:extLst>
      <p:ext uri="{BB962C8B-B14F-4D97-AF65-F5344CB8AC3E}">
        <p14:creationId xmlns:p14="http://schemas.microsoft.com/office/powerpoint/2010/main" val="368210014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xStyles>
    <p:titleStyle>
      <a:lvl1pPr algn="l" defTabSz="742927" rtl="0" eaLnBrk="1" latinLnBrk="0" hangingPunct="1">
        <a:lnSpc>
          <a:spcPct val="90000"/>
        </a:lnSpc>
        <a:spcBef>
          <a:spcPct val="0"/>
        </a:spcBef>
        <a:buNone/>
        <a:defRPr sz="3575" kern="1200">
          <a:solidFill>
            <a:schemeClr val="tx1"/>
          </a:solidFill>
          <a:latin typeface="+mj-lt"/>
          <a:ea typeface="+mj-ea"/>
          <a:cs typeface="+mj-cs"/>
        </a:defRPr>
      </a:lvl1pPr>
    </p:titleStyle>
    <p:bodyStyle>
      <a:lvl1pPr marL="185732" indent="-185732" algn="l" defTabSz="742927" rtl="0" eaLnBrk="1" latinLnBrk="0" hangingPunct="1">
        <a:lnSpc>
          <a:spcPct val="90000"/>
        </a:lnSpc>
        <a:spcBef>
          <a:spcPts val="812"/>
        </a:spcBef>
        <a:buFont typeface="Arial" panose="020B0604020202020204" pitchFamily="34" charset="0"/>
        <a:buChar char="•"/>
        <a:defRPr sz="2275" kern="1200">
          <a:solidFill>
            <a:schemeClr val="tx1"/>
          </a:solidFill>
          <a:latin typeface="+mn-lt"/>
          <a:ea typeface="+mn-ea"/>
          <a:cs typeface="+mn-cs"/>
        </a:defRPr>
      </a:lvl1pPr>
      <a:lvl2pPr marL="557195" indent="-185732" algn="l" defTabSz="742927" rtl="0" eaLnBrk="1" latinLnBrk="0" hangingPunct="1">
        <a:lnSpc>
          <a:spcPct val="90000"/>
        </a:lnSpc>
        <a:spcBef>
          <a:spcPts val="406"/>
        </a:spcBef>
        <a:buFont typeface="Arial" panose="020B0604020202020204" pitchFamily="34" charset="0"/>
        <a:buChar char="•"/>
        <a:defRPr sz="1950" kern="1200">
          <a:solidFill>
            <a:schemeClr val="tx1"/>
          </a:solidFill>
          <a:latin typeface="+mn-lt"/>
          <a:ea typeface="+mn-ea"/>
          <a:cs typeface="+mn-cs"/>
        </a:defRPr>
      </a:lvl2pPr>
      <a:lvl3pPr marL="928659" indent="-185732" algn="l" defTabSz="742927" rtl="0" eaLnBrk="1" latinLnBrk="0" hangingPunct="1">
        <a:lnSpc>
          <a:spcPct val="90000"/>
        </a:lnSpc>
        <a:spcBef>
          <a:spcPts val="406"/>
        </a:spcBef>
        <a:buFont typeface="Arial" panose="020B0604020202020204" pitchFamily="34" charset="0"/>
        <a:buChar char="•"/>
        <a:defRPr sz="1625" kern="1200">
          <a:solidFill>
            <a:schemeClr val="tx1"/>
          </a:solidFill>
          <a:latin typeface="+mn-lt"/>
          <a:ea typeface="+mn-ea"/>
          <a:cs typeface="+mn-cs"/>
        </a:defRPr>
      </a:lvl3pPr>
      <a:lvl4pPr marL="1300122" indent="-185732" algn="l" defTabSz="742927" rtl="0" eaLnBrk="1" latinLnBrk="0" hangingPunct="1">
        <a:lnSpc>
          <a:spcPct val="90000"/>
        </a:lnSpc>
        <a:spcBef>
          <a:spcPts val="406"/>
        </a:spcBef>
        <a:buFont typeface="Arial" panose="020B0604020202020204" pitchFamily="34" charset="0"/>
        <a:buChar char="•"/>
        <a:defRPr sz="1462" kern="1200">
          <a:solidFill>
            <a:schemeClr val="tx1"/>
          </a:solidFill>
          <a:latin typeface="+mn-lt"/>
          <a:ea typeface="+mn-ea"/>
          <a:cs typeface="+mn-cs"/>
        </a:defRPr>
      </a:lvl4pPr>
      <a:lvl5pPr marL="1671586" indent="-185732" algn="l" defTabSz="742927" rtl="0" eaLnBrk="1" latinLnBrk="0" hangingPunct="1">
        <a:lnSpc>
          <a:spcPct val="90000"/>
        </a:lnSpc>
        <a:spcBef>
          <a:spcPts val="406"/>
        </a:spcBef>
        <a:buFont typeface="Arial" panose="020B0604020202020204" pitchFamily="34" charset="0"/>
        <a:buChar char="•"/>
        <a:defRPr sz="1462" kern="1200">
          <a:solidFill>
            <a:schemeClr val="tx1"/>
          </a:solidFill>
          <a:latin typeface="+mn-lt"/>
          <a:ea typeface="+mn-ea"/>
          <a:cs typeface="+mn-cs"/>
        </a:defRPr>
      </a:lvl5pPr>
      <a:lvl6pPr marL="2043050" indent="-185732" algn="l" defTabSz="742927" rtl="0" eaLnBrk="1" latinLnBrk="0" hangingPunct="1">
        <a:lnSpc>
          <a:spcPct val="90000"/>
        </a:lnSpc>
        <a:spcBef>
          <a:spcPts val="406"/>
        </a:spcBef>
        <a:buFont typeface="Arial" panose="020B0604020202020204" pitchFamily="34" charset="0"/>
        <a:buChar char="•"/>
        <a:defRPr sz="1462" kern="1200">
          <a:solidFill>
            <a:schemeClr val="tx1"/>
          </a:solidFill>
          <a:latin typeface="+mn-lt"/>
          <a:ea typeface="+mn-ea"/>
          <a:cs typeface="+mn-cs"/>
        </a:defRPr>
      </a:lvl6pPr>
      <a:lvl7pPr marL="2414513" indent="-185732" algn="l" defTabSz="742927" rtl="0" eaLnBrk="1" latinLnBrk="0" hangingPunct="1">
        <a:lnSpc>
          <a:spcPct val="90000"/>
        </a:lnSpc>
        <a:spcBef>
          <a:spcPts val="406"/>
        </a:spcBef>
        <a:buFont typeface="Arial" panose="020B0604020202020204" pitchFamily="34" charset="0"/>
        <a:buChar char="•"/>
        <a:defRPr sz="1462" kern="1200">
          <a:solidFill>
            <a:schemeClr val="tx1"/>
          </a:solidFill>
          <a:latin typeface="+mn-lt"/>
          <a:ea typeface="+mn-ea"/>
          <a:cs typeface="+mn-cs"/>
        </a:defRPr>
      </a:lvl7pPr>
      <a:lvl8pPr marL="2785977" indent="-185732" algn="l" defTabSz="742927" rtl="0" eaLnBrk="1" latinLnBrk="0" hangingPunct="1">
        <a:lnSpc>
          <a:spcPct val="90000"/>
        </a:lnSpc>
        <a:spcBef>
          <a:spcPts val="406"/>
        </a:spcBef>
        <a:buFont typeface="Arial" panose="020B0604020202020204" pitchFamily="34" charset="0"/>
        <a:buChar char="•"/>
        <a:defRPr sz="1462" kern="1200">
          <a:solidFill>
            <a:schemeClr val="tx1"/>
          </a:solidFill>
          <a:latin typeface="+mn-lt"/>
          <a:ea typeface="+mn-ea"/>
          <a:cs typeface="+mn-cs"/>
        </a:defRPr>
      </a:lvl8pPr>
      <a:lvl9pPr marL="3157440" indent="-185732" algn="l" defTabSz="742927" rtl="0" eaLnBrk="1" latinLnBrk="0" hangingPunct="1">
        <a:lnSpc>
          <a:spcPct val="90000"/>
        </a:lnSpc>
        <a:spcBef>
          <a:spcPts val="406"/>
        </a:spcBef>
        <a:buFont typeface="Arial" panose="020B0604020202020204" pitchFamily="34" charset="0"/>
        <a:buChar char="•"/>
        <a:defRPr sz="1462" kern="1200">
          <a:solidFill>
            <a:schemeClr val="tx1"/>
          </a:solidFill>
          <a:latin typeface="+mn-lt"/>
          <a:ea typeface="+mn-ea"/>
          <a:cs typeface="+mn-cs"/>
        </a:defRPr>
      </a:lvl9pPr>
    </p:bodyStyle>
    <p:otherStyle>
      <a:defPPr>
        <a:defRPr lang="en-US"/>
      </a:defPPr>
      <a:lvl1pPr marL="0" algn="l" defTabSz="742927" rtl="0" eaLnBrk="1" latinLnBrk="0" hangingPunct="1">
        <a:defRPr sz="1462" kern="1200">
          <a:solidFill>
            <a:schemeClr val="tx1"/>
          </a:solidFill>
          <a:latin typeface="+mn-lt"/>
          <a:ea typeface="+mn-ea"/>
          <a:cs typeface="+mn-cs"/>
        </a:defRPr>
      </a:lvl1pPr>
      <a:lvl2pPr marL="371464" algn="l" defTabSz="742927" rtl="0" eaLnBrk="1" latinLnBrk="0" hangingPunct="1">
        <a:defRPr sz="1462" kern="1200">
          <a:solidFill>
            <a:schemeClr val="tx1"/>
          </a:solidFill>
          <a:latin typeface="+mn-lt"/>
          <a:ea typeface="+mn-ea"/>
          <a:cs typeface="+mn-cs"/>
        </a:defRPr>
      </a:lvl2pPr>
      <a:lvl3pPr marL="742927" algn="l" defTabSz="742927" rtl="0" eaLnBrk="1" latinLnBrk="0" hangingPunct="1">
        <a:defRPr sz="1462" kern="1200">
          <a:solidFill>
            <a:schemeClr val="tx1"/>
          </a:solidFill>
          <a:latin typeface="+mn-lt"/>
          <a:ea typeface="+mn-ea"/>
          <a:cs typeface="+mn-cs"/>
        </a:defRPr>
      </a:lvl3pPr>
      <a:lvl4pPr marL="1114391" algn="l" defTabSz="742927" rtl="0" eaLnBrk="1" latinLnBrk="0" hangingPunct="1">
        <a:defRPr sz="1462" kern="1200">
          <a:solidFill>
            <a:schemeClr val="tx1"/>
          </a:solidFill>
          <a:latin typeface="+mn-lt"/>
          <a:ea typeface="+mn-ea"/>
          <a:cs typeface="+mn-cs"/>
        </a:defRPr>
      </a:lvl4pPr>
      <a:lvl5pPr marL="1485854" algn="l" defTabSz="742927" rtl="0" eaLnBrk="1" latinLnBrk="0" hangingPunct="1">
        <a:defRPr sz="1462" kern="1200">
          <a:solidFill>
            <a:schemeClr val="tx1"/>
          </a:solidFill>
          <a:latin typeface="+mn-lt"/>
          <a:ea typeface="+mn-ea"/>
          <a:cs typeface="+mn-cs"/>
        </a:defRPr>
      </a:lvl5pPr>
      <a:lvl6pPr marL="1857318" algn="l" defTabSz="742927" rtl="0" eaLnBrk="1" latinLnBrk="0" hangingPunct="1">
        <a:defRPr sz="1462" kern="1200">
          <a:solidFill>
            <a:schemeClr val="tx1"/>
          </a:solidFill>
          <a:latin typeface="+mn-lt"/>
          <a:ea typeface="+mn-ea"/>
          <a:cs typeface="+mn-cs"/>
        </a:defRPr>
      </a:lvl6pPr>
      <a:lvl7pPr marL="2228781" algn="l" defTabSz="742927" rtl="0" eaLnBrk="1" latinLnBrk="0" hangingPunct="1">
        <a:defRPr sz="1462" kern="1200">
          <a:solidFill>
            <a:schemeClr val="tx1"/>
          </a:solidFill>
          <a:latin typeface="+mn-lt"/>
          <a:ea typeface="+mn-ea"/>
          <a:cs typeface="+mn-cs"/>
        </a:defRPr>
      </a:lvl7pPr>
      <a:lvl8pPr marL="2600245" algn="l" defTabSz="742927" rtl="0" eaLnBrk="1" latinLnBrk="0" hangingPunct="1">
        <a:defRPr sz="1462" kern="1200">
          <a:solidFill>
            <a:schemeClr val="tx1"/>
          </a:solidFill>
          <a:latin typeface="+mn-lt"/>
          <a:ea typeface="+mn-ea"/>
          <a:cs typeface="+mn-cs"/>
        </a:defRPr>
      </a:lvl8pPr>
      <a:lvl9pPr marL="2971709" algn="l" defTabSz="742927" rtl="0" eaLnBrk="1" latinLnBrk="0" hangingPunct="1">
        <a:defRPr sz="1462"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571"/>
        <p:cNvGrpSpPr/>
        <p:nvPr/>
      </p:nvGrpSpPr>
      <p:grpSpPr>
        <a:xfrm>
          <a:off x="0" y="0"/>
          <a:ext cx="0" cy="0"/>
          <a:chOff x="0" y="0"/>
          <a:chExt cx="0" cy="0"/>
        </a:xfrm>
      </p:grpSpPr>
      <p:sp>
        <p:nvSpPr>
          <p:cNvPr id="1572" name="Google Shape;1572;p185"/>
          <p:cNvSpPr txBox="1">
            <a:spLocks noGrp="1"/>
          </p:cNvSpPr>
          <p:nvPr>
            <p:ph type="title"/>
          </p:nvPr>
        </p:nvSpPr>
        <p:spPr>
          <a:xfrm>
            <a:off x="359868" y="958233"/>
            <a:ext cx="9183200" cy="488800"/>
          </a:xfrm>
          <a:prstGeom prst="rect">
            <a:avLst/>
          </a:prstGeom>
        </p:spPr>
        <p:txBody>
          <a:bodyPr spcFirstLastPara="1" vert="horz" wrap="square" lIns="0" tIns="0" rIns="0" bIns="0" rtlCol="0" anchor="t" anchorCtr="0">
            <a:noAutofit/>
          </a:bodyPr>
          <a:lstStyle/>
          <a:p>
            <a:pPr>
              <a:lnSpc>
                <a:spcPct val="100000"/>
              </a:lnSpc>
            </a:pPr>
            <a:r>
              <a:rPr lang="en-GB" sz="1842" b="1">
                <a:latin typeface="Open Sans"/>
                <a:ea typeface="Open Sans"/>
                <a:cs typeface="Open Sans"/>
                <a:sym typeface="Open Sans"/>
              </a:rPr>
              <a:t>How can I test these ideas with my target user personas? </a:t>
            </a:r>
            <a:endParaRPr sz="1842" b="1">
              <a:latin typeface="Open Sans"/>
              <a:ea typeface="Open Sans"/>
              <a:cs typeface="Open Sans"/>
              <a:sym typeface="Open Sans"/>
            </a:endParaRPr>
          </a:p>
        </p:txBody>
      </p:sp>
      <p:sp>
        <p:nvSpPr>
          <p:cNvPr id="1573" name="Google Shape;1573;p185"/>
          <p:cNvSpPr txBox="1">
            <a:spLocks noGrp="1"/>
          </p:cNvSpPr>
          <p:nvPr>
            <p:ph type="sldNum" idx="12"/>
          </p:nvPr>
        </p:nvSpPr>
        <p:spPr>
          <a:xfrm>
            <a:off x="9440921" y="6289555"/>
            <a:ext cx="465075" cy="234975"/>
          </a:xfrm>
          <a:prstGeom prst="rect">
            <a:avLst/>
          </a:prstGeom>
        </p:spPr>
        <p:txBody>
          <a:bodyPr spcFirstLastPara="1" vert="horz" wrap="square" lIns="0" tIns="0" rIns="71879" bIns="0" rtlCol="0" anchor="ctr" anchorCtr="0">
            <a:noAutofit/>
          </a:bodyPr>
          <a:lstStyle/>
          <a:p>
            <a:pPr>
              <a:buClr>
                <a:srgbClr val="000000"/>
              </a:buClr>
            </a:pPr>
            <a:fld id="{00000000-1234-1234-1234-123412341234}" type="slidenum">
              <a:rPr lang="en-GB"/>
              <a:pPr>
                <a:buClr>
                  <a:srgbClr val="000000"/>
                </a:buClr>
              </a:pPr>
              <a:t>1</a:t>
            </a:fld>
            <a:endParaRPr/>
          </a:p>
        </p:txBody>
      </p:sp>
      <p:sp>
        <p:nvSpPr>
          <p:cNvPr id="1574" name="Google Shape;1574;p185"/>
          <p:cNvSpPr txBox="1">
            <a:spLocks noGrp="1"/>
          </p:cNvSpPr>
          <p:nvPr>
            <p:ph type="body" idx="1"/>
          </p:nvPr>
        </p:nvSpPr>
        <p:spPr>
          <a:xfrm>
            <a:off x="360371" y="1635054"/>
            <a:ext cx="9080500" cy="488800"/>
          </a:xfrm>
          <a:prstGeom prst="rect">
            <a:avLst/>
          </a:prstGeom>
        </p:spPr>
        <p:txBody>
          <a:bodyPr spcFirstLastPara="1" vert="horz" wrap="square" lIns="0" tIns="0" rIns="0" bIns="0" rtlCol="0" anchor="t" anchorCtr="0">
            <a:noAutofit/>
          </a:bodyPr>
          <a:lstStyle/>
          <a:p>
            <a:pPr marL="0" indent="0">
              <a:lnSpc>
                <a:spcPct val="100000"/>
              </a:lnSpc>
              <a:spcBef>
                <a:spcPts val="0"/>
              </a:spcBef>
            </a:pPr>
            <a:r>
              <a:rPr lang="en-GB" sz="1192">
                <a:solidFill>
                  <a:srgbClr val="7F7F7F"/>
                </a:solidFill>
              </a:rPr>
              <a:t>This experimental approach involves working directly with the target audience to get feedback and builds. At this stage we need to identify the most appropriate method of testing and the required stimulus. Below are some examples and considerations. </a:t>
            </a:r>
            <a:endParaRPr sz="1192">
              <a:solidFill>
                <a:srgbClr val="7F7F7F"/>
              </a:solidFill>
            </a:endParaRPr>
          </a:p>
        </p:txBody>
      </p:sp>
      <p:graphicFrame>
        <p:nvGraphicFramePr>
          <p:cNvPr id="1575" name="Google Shape;1575;p185"/>
          <p:cNvGraphicFramePr/>
          <p:nvPr/>
        </p:nvGraphicFramePr>
        <p:xfrm>
          <a:off x="1152342" y="2438996"/>
          <a:ext cx="7598230" cy="3371659"/>
        </p:xfrm>
        <a:graphic>
          <a:graphicData uri="http://schemas.openxmlformats.org/drawingml/2006/table">
            <a:tbl>
              <a:tblPr>
                <a:noFill/>
              </a:tblPr>
              <a:tblGrid>
                <a:gridCol w="1519646">
                  <a:extLst>
                    <a:ext uri="{9D8B030D-6E8A-4147-A177-3AD203B41FA5}">
                      <a16:colId xmlns:a16="http://schemas.microsoft.com/office/drawing/2014/main" val="20000"/>
                    </a:ext>
                  </a:extLst>
                </a:gridCol>
                <a:gridCol w="1519646">
                  <a:extLst>
                    <a:ext uri="{9D8B030D-6E8A-4147-A177-3AD203B41FA5}">
                      <a16:colId xmlns:a16="http://schemas.microsoft.com/office/drawing/2014/main" val="20001"/>
                    </a:ext>
                  </a:extLst>
                </a:gridCol>
                <a:gridCol w="1519646">
                  <a:extLst>
                    <a:ext uri="{9D8B030D-6E8A-4147-A177-3AD203B41FA5}">
                      <a16:colId xmlns:a16="http://schemas.microsoft.com/office/drawing/2014/main" val="20002"/>
                    </a:ext>
                  </a:extLst>
                </a:gridCol>
                <a:gridCol w="1519646">
                  <a:extLst>
                    <a:ext uri="{9D8B030D-6E8A-4147-A177-3AD203B41FA5}">
                      <a16:colId xmlns:a16="http://schemas.microsoft.com/office/drawing/2014/main" val="20003"/>
                    </a:ext>
                  </a:extLst>
                </a:gridCol>
                <a:gridCol w="1519646">
                  <a:extLst>
                    <a:ext uri="{9D8B030D-6E8A-4147-A177-3AD203B41FA5}">
                      <a16:colId xmlns:a16="http://schemas.microsoft.com/office/drawing/2014/main" val="20004"/>
                    </a:ext>
                  </a:extLst>
                </a:gridCol>
              </a:tblGrid>
              <a:tr h="638463">
                <a:tc>
                  <a:txBody>
                    <a:bodyPr/>
                    <a:lstStyle/>
                    <a:p>
                      <a:pPr marL="0" lvl="0" indent="0" algn="ctr" rtl="0">
                        <a:spcBef>
                          <a:spcPts val="0"/>
                        </a:spcBef>
                        <a:spcAft>
                          <a:spcPts val="0"/>
                        </a:spcAft>
                        <a:buNone/>
                      </a:pPr>
                      <a:r>
                        <a:rPr lang="en-GB" sz="900" b="1">
                          <a:solidFill>
                            <a:schemeClr val="dk2"/>
                          </a:solidFill>
                          <a:latin typeface="Open Sans"/>
                          <a:ea typeface="Open Sans"/>
                          <a:cs typeface="Open Sans"/>
                          <a:sym typeface="Open Sans"/>
                        </a:rPr>
                        <a:t>Technique</a:t>
                      </a:r>
                      <a:endParaRPr sz="900" b="1">
                        <a:solidFill>
                          <a:schemeClr val="dk2"/>
                        </a:solidFill>
                        <a:latin typeface="Open Sans"/>
                        <a:ea typeface="Open Sans"/>
                        <a:cs typeface="Open Sans"/>
                        <a:sym typeface="Open Sans"/>
                      </a:endParaRPr>
                    </a:p>
                  </a:txBody>
                  <a:tcPr marL="99044" marR="99044" marT="99044" marB="99044" anchor="ctr">
                    <a:lnL w="19050" cap="flat" cmpd="sng">
                      <a:solidFill>
                        <a:schemeClr val="lt1"/>
                      </a:solidFill>
                      <a:prstDash val="solid"/>
                      <a:round/>
                      <a:headEnd type="none" w="sm" len="sm"/>
                      <a:tailEnd type="none" w="sm" len="sm"/>
                    </a:lnL>
                    <a:lnR w="19050" cap="flat" cmpd="sng">
                      <a:solidFill>
                        <a:schemeClr val="lt1"/>
                      </a:solidFill>
                      <a:prstDash val="solid"/>
                      <a:round/>
                      <a:headEnd type="none" w="sm" len="sm"/>
                      <a:tailEnd type="none" w="sm" len="sm"/>
                    </a:lnR>
                    <a:lnT w="19050" cap="flat" cmpd="sng">
                      <a:solidFill>
                        <a:schemeClr val="lt1"/>
                      </a:solidFill>
                      <a:prstDash val="solid"/>
                      <a:round/>
                      <a:headEnd type="none" w="sm" len="sm"/>
                      <a:tailEnd type="none" w="sm" len="sm"/>
                    </a:lnT>
                    <a:lnB w="19050" cap="flat" cmpd="sng">
                      <a:solidFill>
                        <a:schemeClr val="lt1"/>
                      </a:solidFill>
                      <a:prstDash val="solid"/>
                      <a:round/>
                      <a:headEnd type="none" w="sm" len="sm"/>
                      <a:tailEnd type="none" w="sm" len="sm"/>
                    </a:lnB>
                    <a:solidFill>
                      <a:srgbClr val="D8D8D8"/>
                    </a:solidFill>
                  </a:tcPr>
                </a:tc>
                <a:tc>
                  <a:txBody>
                    <a:bodyPr/>
                    <a:lstStyle/>
                    <a:p>
                      <a:pPr marL="0" lvl="0" indent="0" algn="ctr" rtl="0">
                        <a:spcBef>
                          <a:spcPts val="0"/>
                        </a:spcBef>
                        <a:spcAft>
                          <a:spcPts val="0"/>
                        </a:spcAft>
                        <a:buNone/>
                      </a:pPr>
                      <a:r>
                        <a:rPr lang="en-GB" sz="900" b="1">
                          <a:solidFill>
                            <a:schemeClr val="dk2"/>
                          </a:solidFill>
                          <a:latin typeface="Open Sans"/>
                          <a:ea typeface="Open Sans"/>
                          <a:cs typeface="Open Sans"/>
                          <a:sym typeface="Open Sans"/>
                        </a:rPr>
                        <a:t>Quant / Qual data</a:t>
                      </a:r>
                      <a:endParaRPr sz="900">
                        <a:latin typeface="Open Sans"/>
                        <a:ea typeface="Open Sans"/>
                        <a:cs typeface="Open Sans"/>
                        <a:sym typeface="Open Sans"/>
                      </a:endParaRPr>
                    </a:p>
                  </a:txBody>
                  <a:tcPr marL="99044" marR="99044" marT="99044" marB="99044" anchor="ctr">
                    <a:lnL w="19050" cap="flat" cmpd="sng">
                      <a:solidFill>
                        <a:schemeClr val="lt1"/>
                      </a:solidFill>
                      <a:prstDash val="solid"/>
                      <a:round/>
                      <a:headEnd type="none" w="sm" len="sm"/>
                      <a:tailEnd type="none" w="sm" len="sm"/>
                    </a:lnL>
                    <a:lnR w="19050" cap="flat" cmpd="sng">
                      <a:solidFill>
                        <a:schemeClr val="lt1"/>
                      </a:solidFill>
                      <a:prstDash val="solid"/>
                      <a:round/>
                      <a:headEnd type="none" w="sm" len="sm"/>
                      <a:tailEnd type="none" w="sm" len="sm"/>
                    </a:lnR>
                    <a:lnT w="19050" cap="flat" cmpd="sng">
                      <a:solidFill>
                        <a:schemeClr val="lt1"/>
                      </a:solidFill>
                      <a:prstDash val="solid"/>
                      <a:round/>
                      <a:headEnd type="none" w="sm" len="sm"/>
                      <a:tailEnd type="none" w="sm" len="sm"/>
                    </a:lnT>
                    <a:lnB w="19050" cap="flat" cmpd="sng">
                      <a:solidFill>
                        <a:schemeClr val="lt1"/>
                      </a:solidFill>
                      <a:prstDash val="solid"/>
                      <a:round/>
                      <a:headEnd type="none" w="sm" len="sm"/>
                      <a:tailEnd type="none" w="sm" len="sm"/>
                    </a:lnB>
                    <a:solidFill>
                      <a:srgbClr val="D8D8D8"/>
                    </a:solidFill>
                  </a:tcPr>
                </a:tc>
                <a:tc>
                  <a:txBody>
                    <a:bodyPr/>
                    <a:lstStyle/>
                    <a:p>
                      <a:pPr marL="0" lvl="0" indent="0" algn="ctr" rtl="0">
                        <a:spcBef>
                          <a:spcPts val="0"/>
                        </a:spcBef>
                        <a:spcAft>
                          <a:spcPts val="0"/>
                        </a:spcAft>
                        <a:buNone/>
                      </a:pPr>
                      <a:r>
                        <a:rPr lang="en-GB" sz="900" b="1">
                          <a:solidFill>
                            <a:schemeClr val="dk2"/>
                          </a:solidFill>
                          <a:latin typeface="Open Sans"/>
                          <a:ea typeface="Open Sans"/>
                          <a:cs typeface="Open Sans"/>
                          <a:sym typeface="Open Sans"/>
                        </a:rPr>
                        <a:t>Scale</a:t>
                      </a:r>
                      <a:endParaRPr sz="900" b="1">
                        <a:solidFill>
                          <a:schemeClr val="dk2"/>
                        </a:solidFill>
                        <a:latin typeface="Open Sans"/>
                        <a:ea typeface="Open Sans"/>
                        <a:cs typeface="Open Sans"/>
                        <a:sym typeface="Open Sans"/>
                      </a:endParaRPr>
                    </a:p>
                  </a:txBody>
                  <a:tcPr marL="99044" marR="99044" marT="99044" marB="99044" anchor="ctr">
                    <a:lnL w="19050" cap="flat" cmpd="sng">
                      <a:solidFill>
                        <a:schemeClr val="lt1"/>
                      </a:solidFill>
                      <a:prstDash val="solid"/>
                      <a:round/>
                      <a:headEnd type="none" w="sm" len="sm"/>
                      <a:tailEnd type="none" w="sm" len="sm"/>
                    </a:lnL>
                    <a:lnR w="19050" cap="flat" cmpd="sng">
                      <a:solidFill>
                        <a:schemeClr val="lt1"/>
                      </a:solidFill>
                      <a:prstDash val="solid"/>
                      <a:round/>
                      <a:headEnd type="none" w="sm" len="sm"/>
                      <a:tailEnd type="none" w="sm" len="sm"/>
                    </a:lnR>
                    <a:lnT w="19050" cap="flat" cmpd="sng">
                      <a:solidFill>
                        <a:schemeClr val="lt1"/>
                      </a:solidFill>
                      <a:prstDash val="solid"/>
                      <a:round/>
                      <a:headEnd type="none" w="sm" len="sm"/>
                      <a:tailEnd type="none" w="sm" len="sm"/>
                    </a:lnT>
                    <a:lnB w="19050" cap="flat" cmpd="sng">
                      <a:solidFill>
                        <a:schemeClr val="lt1"/>
                      </a:solidFill>
                      <a:prstDash val="solid"/>
                      <a:round/>
                      <a:headEnd type="none" w="sm" len="sm"/>
                      <a:tailEnd type="none" w="sm" len="sm"/>
                    </a:lnB>
                    <a:solidFill>
                      <a:srgbClr val="D8D8D8"/>
                    </a:solidFill>
                  </a:tcPr>
                </a:tc>
                <a:tc>
                  <a:txBody>
                    <a:bodyPr/>
                    <a:lstStyle/>
                    <a:p>
                      <a:pPr marL="0" lvl="0" indent="0" algn="ctr" rtl="0">
                        <a:spcBef>
                          <a:spcPts val="0"/>
                        </a:spcBef>
                        <a:spcAft>
                          <a:spcPts val="0"/>
                        </a:spcAft>
                        <a:buNone/>
                      </a:pPr>
                      <a:r>
                        <a:rPr lang="en-GB" sz="900" b="1">
                          <a:solidFill>
                            <a:schemeClr val="dk2"/>
                          </a:solidFill>
                          <a:latin typeface="Open Sans"/>
                          <a:ea typeface="Open Sans"/>
                          <a:cs typeface="Open Sans"/>
                          <a:sym typeface="Open Sans"/>
                        </a:rPr>
                        <a:t>Type of insight</a:t>
                      </a:r>
                      <a:endParaRPr sz="900" b="1">
                        <a:solidFill>
                          <a:schemeClr val="dk2"/>
                        </a:solidFill>
                        <a:latin typeface="Open Sans"/>
                        <a:ea typeface="Open Sans"/>
                        <a:cs typeface="Open Sans"/>
                        <a:sym typeface="Open Sans"/>
                      </a:endParaRPr>
                    </a:p>
                  </a:txBody>
                  <a:tcPr marL="99044" marR="99044" marT="99044" marB="99044" anchor="ctr">
                    <a:lnL w="19050" cap="flat" cmpd="sng">
                      <a:solidFill>
                        <a:schemeClr val="lt1"/>
                      </a:solidFill>
                      <a:prstDash val="solid"/>
                      <a:round/>
                      <a:headEnd type="none" w="sm" len="sm"/>
                      <a:tailEnd type="none" w="sm" len="sm"/>
                    </a:lnL>
                    <a:lnR w="19050" cap="flat" cmpd="sng">
                      <a:solidFill>
                        <a:schemeClr val="lt1"/>
                      </a:solidFill>
                      <a:prstDash val="solid"/>
                      <a:round/>
                      <a:headEnd type="none" w="sm" len="sm"/>
                      <a:tailEnd type="none" w="sm" len="sm"/>
                    </a:lnR>
                    <a:lnT w="19050" cap="flat" cmpd="sng">
                      <a:solidFill>
                        <a:schemeClr val="lt1"/>
                      </a:solidFill>
                      <a:prstDash val="solid"/>
                      <a:round/>
                      <a:headEnd type="none" w="sm" len="sm"/>
                      <a:tailEnd type="none" w="sm" len="sm"/>
                    </a:lnT>
                    <a:lnB w="19050" cap="flat" cmpd="sng">
                      <a:solidFill>
                        <a:schemeClr val="lt1"/>
                      </a:solidFill>
                      <a:prstDash val="solid"/>
                      <a:round/>
                      <a:headEnd type="none" w="sm" len="sm"/>
                      <a:tailEnd type="none" w="sm" len="sm"/>
                    </a:lnB>
                    <a:solidFill>
                      <a:srgbClr val="D8D8D8"/>
                    </a:solidFill>
                  </a:tcPr>
                </a:tc>
                <a:tc>
                  <a:txBody>
                    <a:bodyPr/>
                    <a:lstStyle/>
                    <a:p>
                      <a:pPr marL="0" lvl="0" indent="0" algn="ctr" rtl="0">
                        <a:spcBef>
                          <a:spcPts val="0"/>
                        </a:spcBef>
                        <a:spcAft>
                          <a:spcPts val="0"/>
                        </a:spcAft>
                        <a:buNone/>
                      </a:pPr>
                      <a:r>
                        <a:rPr lang="en-GB" sz="900" b="1">
                          <a:solidFill>
                            <a:schemeClr val="dk2"/>
                          </a:solidFill>
                          <a:latin typeface="Open Sans"/>
                          <a:ea typeface="Open Sans"/>
                          <a:cs typeface="Open Sans"/>
                          <a:sym typeface="Open Sans"/>
                        </a:rPr>
                        <a:t>Investment size</a:t>
                      </a:r>
                      <a:endParaRPr sz="900" b="1">
                        <a:solidFill>
                          <a:schemeClr val="dk2"/>
                        </a:solidFill>
                        <a:latin typeface="Open Sans"/>
                        <a:ea typeface="Open Sans"/>
                        <a:cs typeface="Open Sans"/>
                        <a:sym typeface="Open Sans"/>
                      </a:endParaRPr>
                    </a:p>
                  </a:txBody>
                  <a:tcPr marL="99044" marR="99044" marT="99044" marB="99044" anchor="ctr">
                    <a:lnL w="19050" cap="flat" cmpd="sng">
                      <a:solidFill>
                        <a:schemeClr val="lt1"/>
                      </a:solidFill>
                      <a:prstDash val="solid"/>
                      <a:round/>
                      <a:headEnd type="none" w="sm" len="sm"/>
                      <a:tailEnd type="none" w="sm" len="sm"/>
                    </a:lnL>
                    <a:lnR w="19050" cap="flat" cmpd="sng">
                      <a:solidFill>
                        <a:schemeClr val="lt1"/>
                      </a:solidFill>
                      <a:prstDash val="solid"/>
                      <a:round/>
                      <a:headEnd type="none" w="sm" len="sm"/>
                      <a:tailEnd type="none" w="sm" len="sm"/>
                    </a:lnR>
                    <a:lnT w="19050" cap="flat" cmpd="sng">
                      <a:solidFill>
                        <a:schemeClr val="lt1"/>
                      </a:solidFill>
                      <a:prstDash val="solid"/>
                      <a:round/>
                      <a:headEnd type="none" w="sm" len="sm"/>
                      <a:tailEnd type="none" w="sm" len="sm"/>
                    </a:lnT>
                    <a:lnB w="19050" cap="flat" cmpd="sng">
                      <a:solidFill>
                        <a:schemeClr val="lt1"/>
                      </a:solidFill>
                      <a:prstDash val="solid"/>
                      <a:round/>
                      <a:headEnd type="none" w="sm" len="sm"/>
                      <a:tailEnd type="none" w="sm" len="sm"/>
                    </a:lnB>
                    <a:solidFill>
                      <a:srgbClr val="D8D8D8"/>
                    </a:solidFill>
                  </a:tcPr>
                </a:tc>
                <a:extLst>
                  <a:ext uri="{0D108BD9-81ED-4DB2-BD59-A6C34878D82A}">
                    <a16:rowId xmlns:a16="http://schemas.microsoft.com/office/drawing/2014/main" val="10000"/>
                  </a:ext>
                </a:extLst>
              </a:tr>
              <a:tr h="715000">
                <a:tc>
                  <a:txBody>
                    <a:bodyPr/>
                    <a:lstStyle/>
                    <a:p>
                      <a:pPr marL="0" lvl="0" indent="0" algn="ctr" rtl="0">
                        <a:spcBef>
                          <a:spcPts val="0"/>
                        </a:spcBef>
                        <a:spcAft>
                          <a:spcPts val="0"/>
                        </a:spcAft>
                        <a:buNone/>
                      </a:pPr>
                      <a:r>
                        <a:rPr lang="en-GB" sz="900">
                          <a:solidFill>
                            <a:schemeClr val="dk1"/>
                          </a:solidFill>
                          <a:latin typeface="Open Sans Light"/>
                          <a:ea typeface="Open Sans Light"/>
                          <a:cs typeface="Open Sans Light"/>
                          <a:sym typeface="Open Sans Light"/>
                        </a:rPr>
                        <a:t>1-1 virtual user testing using visual prototypes / stimulus</a:t>
                      </a:r>
                      <a:endParaRPr sz="900">
                        <a:solidFill>
                          <a:schemeClr val="dk1"/>
                        </a:solidFill>
                        <a:latin typeface="Open Sans Light"/>
                        <a:ea typeface="Open Sans Light"/>
                        <a:cs typeface="Open Sans Light"/>
                        <a:sym typeface="Open Sans Light"/>
                      </a:endParaRPr>
                    </a:p>
                  </a:txBody>
                  <a:tcPr marL="99044" marR="99044" marT="99044" marB="99044" anchor="ctr">
                    <a:lnL w="19050" cap="flat" cmpd="sng">
                      <a:solidFill>
                        <a:schemeClr val="lt1"/>
                      </a:solidFill>
                      <a:prstDash val="solid"/>
                      <a:round/>
                      <a:headEnd type="none" w="sm" len="sm"/>
                      <a:tailEnd type="none" w="sm" len="sm"/>
                    </a:lnL>
                    <a:lnR w="19050" cap="flat" cmpd="sng">
                      <a:solidFill>
                        <a:schemeClr val="lt1"/>
                      </a:solidFill>
                      <a:prstDash val="solid"/>
                      <a:round/>
                      <a:headEnd type="none" w="sm" len="sm"/>
                      <a:tailEnd type="none" w="sm" len="sm"/>
                    </a:lnR>
                    <a:lnT w="19050" cap="flat" cmpd="sng">
                      <a:solidFill>
                        <a:schemeClr val="lt1"/>
                      </a:solidFill>
                      <a:prstDash val="solid"/>
                      <a:round/>
                      <a:headEnd type="none" w="sm" len="sm"/>
                      <a:tailEnd type="none" w="sm" len="sm"/>
                    </a:lnT>
                    <a:lnB w="19050" cap="flat" cmpd="sng">
                      <a:solidFill>
                        <a:schemeClr val="lt1"/>
                      </a:solidFill>
                      <a:prstDash val="solid"/>
                      <a:round/>
                      <a:headEnd type="none" w="sm" len="sm"/>
                      <a:tailEnd type="none" w="sm" len="sm"/>
                    </a:lnB>
                  </a:tcPr>
                </a:tc>
                <a:tc>
                  <a:txBody>
                    <a:bodyPr/>
                    <a:lstStyle/>
                    <a:p>
                      <a:pPr marL="0" lvl="0" indent="0" algn="ctr" rtl="0">
                        <a:spcBef>
                          <a:spcPts val="0"/>
                        </a:spcBef>
                        <a:spcAft>
                          <a:spcPts val="0"/>
                        </a:spcAft>
                        <a:buNone/>
                      </a:pPr>
                      <a:r>
                        <a:rPr lang="en-GB" sz="900">
                          <a:solidFill>
                            <a:schemeClr val="dk1"/>
                          </a:solidFill>
                          <a:latin typeface="Open Sans Light"/>
                          <a:ea typeface="Open Sans Light"/>
                          <a:cs typeface="Open Sans Light"/>
                          <a:sym typeface="Open Sans Light"/>
                        </a:rPr>
                        <a:t>Qual</a:t>
                      </a:r>
                      <a:endParaRPr sz="900">
                        <a:solidFill>
                          <a:schemeClr val="dk1"/>
                        </a:solidFill>
                        <a:latin typeface="Open Sans Light"/>
                        <a:ea typeface="Open Sans Light"/>
                        <a:cs typeface="Open Sans Light"/>
                        <a:sym typeface="Open Sans Light"/>
                      </a:endParaRPr>
                    </a:p>
                  </a:txBody>
                  <a:tcPr marL="99044" marR="99044" marT="99044" marB="99044" anchor="ctr">
                    <a:lnL w="19050" cap="flat" cmpd="sng">
                      <a:solidFill>
                        <a:schemeClr val="lt1"/>
                      </a:solidFill>
                      <a:prstDash val="solid"/>
                      <a:round/>
                      <a:headEnd type="none" w="sm" len="sm"/>
                      <a:tailEnd type="none" w="sm" len="sm"/>
                    </a:lnL>
                    <a:lnR w="19050" cap="flat" cmpd="sng">
                      <a:solidFill>
                        <a:schemeClr val="lt1"/>
                      </a:solidFill>
                      <a:prstDash val="solid"/>
                      <a:round/>
                      <a:headEnd type="none" w="sm" len="sm"/>
                      <a:tailEnd type="none" w="sm" len="sm"/>
                    </a:lnR>
                    <a:lnT w="19050" cap="flat" cmpd="sng">
                      <a:solidFill>
                        <a:schemeClr val="lt1"/>
                      </a:solidFill>
                      <a:prstDash val="solid"/>
                      <a:round/>
                      <a:headEnd type="none" w="sm" len="sm"/>
                      <a:tailEnd type="none" w="sm" len="sm"/>
                    </a:lnT>
                    <a:lnB w="19050" cap="flat" cmpd="sng">
                      <a:solidFill>
                        <a:schemeClr val="lt1"/>
                      </a:solidFill>
                      <a:prstDash val="solid"/>
                      <a:round/>
                      <a:headEnd type="none" w="sm" len="sm"/>
                      <a:tailEnd type="none" w="sm" len="sm"/>
                    </a:lnB>
                  </a:tcPr>
                </a:tc>
                <a:tc>
                  <a:txBody>
                    <a:bodyPr/>
                    <a:lstStyle/>
                    <a:p>
                      <a:pPr marL="0" lvl="0" indent="0" algn="ctr" rtl="0">
                        <a:spcBef>
                          <a:spcPts val="0"/>
                        </a:spcBef>
                        <a:spcAft>
                          <a:spcPts val="0"/>
                        </a:spcAft>
                        <a:buNone/>
                      </a:pPr>
                      <a:r>
                        <a:rPr lang="en-GB" sz="900">
                          <a:solidFill>
                            <a:schemeClr val="dk1"/>
                          </a:solidFill>
                          <a:latin typeface="Open Sans Light"/>
                          <a:ea typeface="Open Sans Light"/>
                          <a:cs typeface="Open Sans Light"/>
                          <a:sym typeface="Open Sans Light"/>
                        </a:rPr>
                        <a:t>Small-medium</a:t>
                      </a:r>
                      <a:endParaRPr sz="900">
                        <a:solidFill>
                          <a:schemeClr val="dk1"/>
                        </a:solidFill>
                        <a:latin typeface="Open Sans Light"/>
                        <a:ea typeface="Open Sans Light"/>
                        <a:cs typeface="Open Sans Light"/>
                        <a:sym typeface="Open Sans Light"/>
                      </a:endParaRPr>
                    </a:p>
                  </a:txBody>
                  <a:tcPr marL="99044" marR="99044" marT="99044" marB="99044" anchor="ctr">
                    <a:lnL w="19050" cap="flat" cmpd="sng">
                      <a:solidFill>
                        <a:schemeClr val="lt1"/>
                      </a:solidFill>
                      <a:prstDash val="solid"/>
                      <a:round/>
                      <a:headEnd type="none" w="sm" len="sm"/>
                      <a:tailEnd type="none" w="sm" len="sm"/>
                    </a:lnL>
                    <a:lnR w="19050" cap="flat" cmpd="sng">
                      <a:solidFill>
                        <a:schemeClr val="lt1"/>
                      </a:solidFill>
                      <a:prstDash val="solid"/>
                      <a:round/>
                      <a:headEnd type="none" w="sm" len="sm"/>
                      <a:tailEnd type="none" w="sm" len="sm"/>
                    </a:lnR>
                    <a:lnT w="19050" cap="flat" cmpd="sng">
                      <a:solidFill>
                        <a:schemeClr val="lt1"/>
                      </a:solidFill>
                      <a:prstDash val="solid"/>
                      <a:round/>
                      <a:headEnd type="none" w="sm" len="sm"/>
                      <a:tailEnd type="none" w="sm" len="sm"/>
                    </a:lnT>
                    <a:lnB w="19050" cap="flat" cmpd="sng">
                      <a:solidFill>
                        <a:schemeClr val="lt1"/>
                      </a:solidFill>
                      <a:prstDash val="solid"/>
                      <a:round/>
                      <a:headEnd type="none" w="sm" len="sm"/>
                      <a:tailEnd type="none" w="sm" len="sm"/>
                    </a:lnB>
                  </a:tcPr>
                </a:tc>
                <a:tc>
                  <a:txBody>
                    <a:bodyPr/>
                    <a:lstStyle/>
                    <a:p>
                      <a:pPr marL="0" lvl="0" indent="0" algn="ctr" rtl="0">
                        <a:spcBef>
                          <a:spcPts val="0"/>
                        </a:spcBef>
                        <a:spcAft>
                          <a:spcPts val="0"/>
                        </a:spcAft>
                        <a:buNone/>
                      </a:pPr>
                      <a:r>
                        <a:rPr lang="en-GB" sz="900">
                          <a:solidFill>
                            <a:schemeClr val="dk1"/>
                          </a:solidFill>
                          <a:latin typeface="Open Sans Light"/>
                          <a:ea typeface="Open Sans Light"/>
                          <a:cs typeface="Open Sans Light"/>
                          <a:sym typeface="Open Sans Light"/>
                        </a:rPr>
                        <a:t>Feedback, builds, emotional insight</a:t>
                      </a:r>
                      <a:endParaRPr sz="900">
                        <a:solidFill>
                          <a:schemeClr val="dk1"/>
                        </a:solidFill>
                        <a:latin typeface="Open Sans Light"/>
                        <a:ea typeface="Open Sans Light"/>
                        <a:cs typeface="Open Sans Light"/>
                        <a:sym typeface="Open Sans Light"/>
                      </a:endParaRPr>
                    </a:p>
                  </a:txBody>
                  <a:tcPr marL="99044" marR="99044" marT="99044" marB="99044" anchor="ctr">
                    <a:lnL w="19050" cap="flat" cmpd="sng">
                      <a:solidFill>
                        <a:schemeClr val="lt1"/>
                      </a:solidFill>
                      <a:prstDash val="solid"/>
                      <a:round/>
                      <a:headEnd type="none" w="sm" len="sm"/>
                      <a:tailEnd type="none" w="sm" len="sm"/>
                    </a:lnL>
                    <a:lnR w="19050" cap="flat" cmpd="sng">
                      <a:solidFill>
                        <a:schemeClr val="lt1"/>
                      </a:solidFill>
                      <a:prstDash val="solid"/>
                      <a:round/>
                      <a:headEnd type="none" w="sm" len="sm"/>
                      <a:tailEnd type="none" w="sm" len="sm"/>
                    </a:lnR>
                    <a:lnT w="19050" cap="flat" cmpd="sng">
                      <a:solidFill>
                        <a:schemeClr val="lt1"/>
                      </a:solidFill>
                      <a:prstDash val="solid"/>
                      <a:round/>
                      <a:headEnd type="none" w="sm" len="sm"/>
                      <a:tailEnd type="none" w="sm" len="sm"/>
                    </a:lnT>
                    <a:lnB w="19050" cap="flat" cmpd="sng">
                      <a:solidFill>
                        <a:schemeClr val="lt1"/>
                      </a:solidFill>
                      <a:prstDash val="solid"/>
                      <a:round/>
                      <a:headEnd type="none" w="sm" len="sm"/>
                      <a:tailEnd type="none" w="sm" len="sm"/>
                    </a:lnB>
                  </a:tcPr>
                </a:tc>
                <a:tc>
                  <a:txBody>
                    <a:bodyPr/>
                    <a:lstStyle/>
                    <a:p>
                      <a:pPr marL="0" lvl="0" indent="0" algn="ctr" rtl="0">
                        <a:spcBef>
                          <a:spcPts val="0"/>
                        </a:spcBef>
                        <a:spcAft>
                          <a:spcPts val="0"/>
                        </a:spcAft>
                        <a:buNone/>
                      </a:pPr>
                      <a:endParaRPr sz="900">
                        <a:solidFill>
                          <a:srgbClr val="7F7F7F"/>
                        </a:solidFill>
                        <a:latin typeface="Open Sans Light"/>
                        <a:ea typeface="Open Sans Light"/>
                        <a:cs typeface="Open Sans Light"/>
                        <a:sym typeface="Open Sans Light"/>
                      </a:endParaRPr>
                    </a:p>
                  </a:txBody>
                  <a:tcPr marL="99044" marR="99044" marT="99044" marB="99044" anchor="ctr">
                    <a:lnL w="19050" cap="flat" cmpd="sng">
                      <a:solidFill>
                        <a:schemeClr val="lt1"/>
                      </a:solidFill>
                      <a:prstDash val="solid"/>
                      <a:round/>
                      <a:headEnd type="none" w="sm" len="sm"/>
                      <a:tailEnd type="none" w="sm" len="sm"/>
                    </a:lnL>
                    <a:lnR w="19050" cap="flat" cmpd="sng">
                      <a:solidFill>
                        <a:schemeClr val="lt1"/>
                      </a:solidFill>
                      <a:prstDash val="solid"/>
                      <a:round/>
                      <a:headEnd type="none" w="sm" len="sm"/>
                      <a:tailEnd type="none" w="sm" len="sm"/>
                    </a:lnR>
                    <a:lnT w="19050" cap="flat" cmpd="sng">
                      <a:solidFill>
                        <a:schemeClr val="lt1"/>
                      </a:solidFill>
                      <a:prstDash val="solid"/>
                      <a:round/>
                      <a:headEnd type="none" w="sm" len="sm"/>
                      <a:tailEnd type="none" w="sm" len="sm"/>
                    </a:lnT>
                    <a:lnB w="19050" cap="flat" cmpd="sng">
                      <a:solidFill>
                        <a:schemeClr val="lt1"/>
                      </a:solidFill>
                      <a:prstDash val="solid"/>
                      <a:round/>
                      <a:headEnd type="none" w="sm" len="sm"/>
                      <a:tailEnd type="none" w="sm" len="sm"/>
                    </a:lnB>
                  </a:tcPr>
                </a:tc>
                <a:extLst>
                  <a:ext uri="{0D108BD9-81ED-4DB2-BD59-A6C34878D82A}">
                    <a16:rowId xmlns:a16="http://schemas.microsoft.com/office/drawing/2014/main" val="10001"/>
                  </a:ext>
                </a:extLst>
              </a:tr>
              <a:tr h="715000">
                <a:tc>
                  <a:txBody>
                    <a:bodyPr/>
                    <a:lstStyle/>
                    <a:p>
                      <a:pPr marL="0" lvl="0" indent="0" algn="ctr" rtl="0">
                        <a:spcBef>
                          <a:spcPts val="0"/>
                        </a:spcBef>
                        <a:spcAft>
                          <a:spcPts val="0"/>
                        </a:spcAft>
                        <a:buNone/>
                      </a:pPr>
                      <a:r>
                        <a:rPr lang="en-GB" sz="900">
                          <a:solidFill>
                            <a:schemeClr val="dk1"/>
                          </a:solidFill>
                          <a:latin typeface="Open Sans Light"/>
                          <a:ea typeface="Open Sans Light"/>
                          <a:cs typeface="Open Sans Light"/>
                          <a:sym typeface="Open Sans Light"/>
                        </a:rPr>
                        <a:t>Co-creation workshops</a:t>
                      </a:r>
                      <a:endParaRPr sz="900">
                        <a:solidFill>
                          <a:schemeClr val="dk1"/>
                        </a:solidFill>
                        <a:latin typeface="Open Sans Light"/>
                        <a:ea typeface="Open Sans Light"/>
                        <a:cs typeface="Open Sans Light"/>
                        <a:sym typeface="Open Sans Light"/>
                      </a:endParaRPr>
                    </a:p>
                  </a:txBody>
                  <a:tcPr marL="99044" marR="99044" marT="99044" marB="99044" anchor="ctr">
                    <a:lnL w="19050" cap="flat" cmpd="sng">
                      <a:solidFill>
                        <a:schemeClr val="lt1"/>
                      </a:solidFill>
                      <a:prstDash val="solid"/>
                      <a:round/>
                      <a:headEnd type="none" w="sm" len="sm"/>
                      <a:tailEnd type="none" w="sm" len="sm"/>
                    </a:lnL>
                    <a:lnR w="19050" cap="flat" cmpd="sng">
                      <a:solidFill>
                        <a:schemeClr val="lt1"/>
                      </a:solidFill>
                      <a:prstDash val="solid"/>
                      <a:round/>
                      <a:headEnd type="none" w="sm" len="sm"/>
                      <a:tailEnd type="none" w="sm" len="sm"/>
                    </a:lnR>
                    <a:lnT w="19050" cap="flat" cmpd="sng">
                      <a:solidFill>
                        <a:schemeClr val="lt1"/>
                      </a:solidFill>
                      <a:prstDash val="solid"/>
                      <a:round/>
                      <a:headEnd type="none" w="sm" len="sm"/>
                      <a:tailEnd type="none" w="sm" len="sm"/>
                    </a:lnT>
                    <a:lnB w="19050" cap="flat" cmpd="sng">
                      <a:solidFill>
                        <a:schemeClr val="lt1"/>
                      </a:solidFill>
                      <a:prstDash val="solid"/>
                      <a:round/>
                      <a:headEnd type="none" w="sm" len="sm"/>
                      <a:tailEnd type="none" w="sm" len="sm"/>
                    </a:lnB>
                  </a:tcPr>
                </a:tc>
                <a:tc>
                  <a:txBody>
                    <a:bodyPr/>
                    <a:lstStyle/>
                    <a:p>
                      <a:pPr marL="0" lvl="0" indent="0" algn="ctr" rtl="0">
                        <a:spcBef>
                          <a:spcPts val="0"/>
                        </a:spcBef>
                        <a:spcAft>
                          <a:spcPts val="0"/>
                        </a:spcAft>
                        <a:buNone/>
                      </a:pPr>
                      <a:r>
                        <a:rPr lang="en-GB" sz="900">
                          <a:solidFill>
                            <a:schemeClr val="dk1"/>
                          </a:solidFill>
                          <a:latin typeface="Open Sans Light"/>
                          <a:ea typeface="Open Sans Light"/>
                          <a:cs typeface="Open Sans Light"/>
                          <a:sym typeface="Open Sans Light"/>
                        </a:rPr>
                        <a:t>Qual</a:t>
                      </a:r>
                      <a:endParaRPr sz="900">
                        <a:solidFill>
                          <a:schemeClr val="dk1"/>
                        </a:solidFill>
                        <a:latin typeface="Open Sans Light"/>
                        <a:ea typeface="Open Sans Light"/>
                        <a:cs typeface="Open Sans Light"/>
                        <a:sym typeface="Open Sans Light"/>
                      </a:endParaRPr>
                    </a:p>
                  </a:txBody>
                  <a:tcPr marL="99044" marR="99044" marT="99044" marB="99044" anchor="ctr">
                    <a:lnL w="19050" cap="flat" cmpd="sng">
                      <a:solidFill>
                        <a:schemeClr val="lt1"/>
                      </a:solidFill>
                      <a:prstDash val="solid"/>
                      <a:round/>
                      <a:headEnd type="none" w="sm" len="sm"/>
                      <a:tailEnd type="none" w="sm" len="sm"/>
                    </a:lnL>
                    <a:lnR w="19050" cap="flat" cmpd="sng">
                      <a:solidFill>
                        <a:schemeClr val="lt1"/>
                      </a:solidFill>
                      <a:prstDash val="solid"/>
                      <a:round/>
                      <a:headEnd type="none" w="sm" len="sm"/>
                      <a:tailEnd type="none" w="sm" len="sm"/>
                    </a:lnR>
                    <a:lnT w="19050" cap="flat" cmpd="sng">
                      <a:solidFill>
                        <a:schemeClr val="lt1"/>
                      </a:solidFill>
                      <a:prstDash val="solid"/>
                      <a:round/>
                      <a:headEnd type="none" w="sm" len="sm"/>
                      <a:tailEnd type="none" w="sm" len="sm"/>
                    </a:lnT>
                    <a:lnB w="19050" cap="flat" cmpd="sng">
                      <a:solidFill>
                        <a:schemeClr val="lt1"/>
                      </a:solidFill>
                      <a:prstDash val="solid"/>
                      <a:round/>
                      <a:headEnd type="none" w="sm" len="sm"/>
                      <a:tailEnd type="none" w="sm" len="sm"/>
                    </a:lnB>
                  </a:tcPr>
                </a:tc>
                <a:tc>
                  <a:txBody>
                    <a:bodyPr/>
                    <a:lstStyle/>
                    <a:p>
                      <a:pPr marL="0" lvl="0" indent="0" algn="ctr" rtl="0">
                        <a:spcBef>
                          <a:spcPts val="0"/>
                        </a:spcBef>
                        <a:spcAft>
                          <a:spcPts val="0"/>
                        </a:spcAft>
                        <a:buNone/>
                      </a:pPr>
                      <a:r>
                        <a:rPr lang="en-GB" sz="900">
                          <a:solidFill>
                            <a:schemeClr val="dk1"/>
                          </a:solidFill>
                          <a:latin typeface="Open Sans Light"/>
                          <a:ea typeface="Open Sans Light"/>
                          <a:cs typeface="Open Sans Light"/>
                          <a:sym typeface="Open Sans Light"/>
                        </a:rPr>
                        <a:t>Small</a:t>
                      </a:r>
                      <a:endParaRPr sz="900">
                        <a:solidFill>
                          <a:schemeClr val="dk1"/>
                        </a:solidFill>
                        <a:latin typeface="Open Sans Light"/>
                        <a:ea typeface="Open Sans Light"/>
                        <a:cs typeface="Open Sans Light"/>
                        <a:sym typeface="Open Sans Light"/>
                      </a:endParaRPr>
                    </a:p>
                  </a:txBody>
                  <a:tcPr marL="99044" marR="99044" marT="99044" marB="99044" anchor="ctr">
                    <a:lnL w="19050" cap="flat" cmpd="sng">
                      <a:solidFill>
                        <a:schemeClr val="lt1"/>
                      </a:solidFill>
                      <a:prstDash val="solid"/>
                      <a:round/>
                      <a:headEnd type="none" w="sm" len="sm"/>
                      <a:tailEnd type="none" w="sm" len="sm"/>
                    </a:lnL>
                    <a:lnR w="19050" cap="flat" cmpd="sng">
                      <a:solidFill>
                        <a:schemeClr val="lt1"/>
                      </a:solidFill>
                      <a:prstDash val="solid"/>
                      <a:round/>
                      <a:headEnd type="none" w="sm" len="sm"/>
                      <a:tailEnd type="none" w="sm" len="sm"/>
                    </a:lnR>
                    <a:lnT w="19050" cap="flat" cmpd="sng">
                      <a:solidFill>
                        <a:schemeClr val="lt1"/>
                      </a:solidFill>
                      <a:prstDash val="solid"/>
                      <a:round/>
                      <a:headEnd type="none" w="sm" len="sm"/>
                      <a:tailEnd type="none" w="sm" len="sm"/>
                    </a:lnT>
                    <a:lnB w="19050" cap="flat" cmpd="sng">
                      <a:solidFill>
                        <a:schemeClr val="lt1"/>
                      </a:solidFill>
                      <a:prstDash val="solid"/>
                      <a:round/>
                      <a:headEnd type="none" w="sm" len="sm"/>
                      <a:tailEnd type="none" w="sm" len="sm"/>
                    </a:lnB>
                  </a:tcPr>
                </a:tc>
                <a:tc>
                  <a:txBody>
                    <a:bodyPr/>
                    <a:lstStyle/>
                    <a:p>
                      <a:pPr marL="0" lvl="0" indent="0" algn="ctr" rtl="0">
                        <a:spcBef>
                          <a:spcPts val="0"/>
                        </a:spcBef>
                        <a:spcAft>
                          <a:spcPts val="0"/>
                        </a:spcAft>
                        <a:buNone/>
                      </a:pPr>
                      <a:r>
                        <a:rPr lang="en-GB" sz="900">
                          <a:solidFill>
                            <a:schemeClr val="dk1"/>
                          </a:solidFill>
                          <a:latin typeface="Open Sans Light"/>
                          <a:ea typeface="Open Sans Light"/>
                          <a:cs typeface="Open Sans Light"/>
                          <a:sym typeface="Open Sans Light"/>
                        </a:rPr>
                        <a:t>Creative builds</a:t>
                      </a:r>
                      <a:endParaRPr sz="900">
                        <a:solidFill>
                          <a:schemeClr val="dk1"/>
                        </a:solidFill>
                        <a:latin typeface="Open Sans Light"/>
                        <a:ea typeface="Open Sans Light"/>
                        <a:cs typeface="Open Sans Light"/>
                        <a:sym typeface="Open Sans Light"/>
                      </a:endParaRPr>
                    </a:p>
                  </a:txBody>
                  <a:tcPr marL="99044" marR="99044" marT="99044" marB="99044" anchor="ctr">
                    <a:lnL w="19050" cap="flat" cmpd="sng">
                      <a:solidFill>
                        <a:schemeClr val="lt1"/>
                      </a:solidFill>
                      <a:prstDash val="solid"/>
                      <a:round/>
                      <a:headEnd type="none" w="sm" len="sm"/>
                      <a:tailEnd type="none" w="sm" len="sm"/>
                    </a:lnL>
                    <a:lnR w="19050" cap="flat" cmpd="sng">
                      <a:solidFill>
                        <a:schemeClr val="lt1"/>
                      </a:solidFill>
                      <a:prstDash val="solid"/>
                      <a:round/>
                      <a:headEnd type="none" w="sm" len="sm"/>
                      <a:tailEnd type="none" w="sm" len="sm"/>
                    </a:lnR>
                    <a:lnT w="19050" cap="flat" cmpd="sng">
                      <a:solidFill>
                        <a:schemeClr val="lt1"/>
                      </a:solidFill>
                      <a:prstDash val="solid"/>
                      <a:round/>
                      <a:headEnd type="none" w="sm" len="sm"/>
                      <a:tailEnd type="none" w="sm" len="sm"/>
                    </a:lnT>
                    <a:lnB w="19050" cap="flat" cmpd="sng">
                      <a:solidFill>
                        <a:schemeClr val="lt1"/>
                      </a:solidFill>
                      <a:prstDash val="solid"/>
                      <a:round/>
                      <a:headEnd type="none" w="sm" len="sm"/>
                      <a:tailEnd type="none" w="sm" len="sm"/>
                    </a:lnB>
                  </a:tcPr>
                </a:tc>
                <a:tc>
                  <a:txBody>
                    <a:bodyPr/>
                    <a:lstStyle/>
                    <a:p>
                      <a:pPr marL="0" lvl="0" indent="0" algn="ctr" rtl="0">
                        <a:spcBef>
                          <a:spcPts val="0"/>
                        </a:spcBef>
                        <a:spcAft>
                          <a:spcPts val="0"/>
                        </a:spcAft>
                        <a:buNone/>
                      </a:pPr>
                      <a:endParaRPr sz="900">
                        <a:solidFill>
                          <a:srgbClr val="7F7F7F"/>
                        </a:solidFill>
                        <a:latin typeface="Open Sans Light"/>
                        <a:ea typeface="Open Sans Light"/>
                        <a:cs typeface="Open Sans Light"/>
                        <a:sym typeface="Open Sans Light"/>
                      </a:endParaRPr>
                    </a:p>
                  </a:txBody>
                  <a:tcPr marL="99044" marR="99044" marT="99044" marB="99044" anchor="ctr">
                    <a:lnL w="19050" cap="flat" cmpd="sng">
                      <a:solidFill>
                        <a:schemeClr val="lt1"/>
                      </a:solidFill>
                      <a:prstDash val="solid"/>
                      <a:round/>
                      <a:headEnd type="none" w="sm" len="sm"/>
                      <a:tailEnd type="none" w="sm" len="sm"/>
                    </a:lnL>
                    <a:lnR w="19050" cap="flat" cmpd="sng">
                      <a:solidFill>
                        <a:schemeClr val="lt1"/>
                      </a:solidFill>
                      <a:prstDash val="solid"/>
                      <a:round/>
                      <a:headEnd type="none" w="sm" len="sm"/>
                      <a:tailEnd type="none" w="sm" len="sm"/>
                    </a:lnR>
                    <a:lnT w="19050" cap="flat" cmpd="sng">
                      <a:solidFill>
                        <a:schemeClr val="lt1"/>
                      </a:solidFill>
                      <a:prstDash val="solid"/>
                      <a:round/>
                      <a:headEnd type="none" w="sm" len="sm"/>
                      <a:tailEnd type="none" w="sm" len="sm"/>
                    </a:lnT>
                    <a:lnB w="19050" cap="flat" cmpd="sng">
                      <a:solidFill>
                        <a:schemeClr val="lt1"/>
                      </a:solidFill>
                      <a:prstDash val="solid"/>
                      <a:round/>
                      <a:headEnd type="none" w="sm" len="sm"/>
                      <a:tailEnd type="none" w="sm" len="sm"/>
                    </a:lnB>
                  </a:tcPr>
                </a:tc>
                <a:extLst>
                  <a:ext uri="{0D108BD9-81ED-4DB2-BD59-A6C34878D82A}">
                    <a16:rowId xmlns:a16="http://schemas.microsoft.com/office/drawing/2014/main" val="10002"/>
                  </a:ext>
                </a:extLst>
              </a:tr>
              <a:tr h="664733">
                <a:tc>
                  <a:txBody>
                    <a:bodyPr/>
                    <a:lstStyle/>
                    <a:p>
                      <a:pPr marL="0" lvl="0" indent="0" algn="ctr" rtl="0">
                        <a:spcBef>
                          <a:spcPts val="0"/>
                        </a:spcBef>
                        <a:spcAft>
                          <a:spcPts val="0"/>
                        </a:spcAft>
                        <a:buNone/>
                      </a:pPr>
                      <a:r>
                        <a:rPr lang="en-GB" sz="900">
                          <a:solidFill>
                            <a:schemeClr val="dk1"/>
                          </a:solidFill>
                          <a:latin typeface="Open Sans Light"/>
                          <a:ea typeface="Open Sans Light"/>
                          <a:cs typeface="Open Sans Light"/>
                          <a:sym typeface="Open Sans Light"/>
                        </a:rPr>
                        <a:t>Surveys</a:t>
                      </a:r>
                      <a:endParaRPr sz="900">
                        <a:solidFill>
                          <a:schemeClr val="dk1"/>
                        </a:solidFill>
                        <a:latin typeface="Open Sans Light"/>
                        <a:ea typeface="Open Sans Light"/>
                        <a:cs typeface="Open Sans Light"/>
                        <a:sym typeface="Open Sans Light"/>
                      </a:endParaRPr>
                    </a:p>
                  </a:txBody>
                  <a:tcPr marL="99044" marR="99044" marT="99044" marB="99044" anchor="ctr">
                    <a:lnL w="19050" cap="flat" cmpd="sng">
                      <a:solidFill>
                        <a:schemeClr val="lt1"/>
                      </a:solidFill>
                      <a:prstDash val="solid"/>
                      <a:round/>
                      <a:headEnd type="none" w="sm" len="sm"/>
                      <a:tailEnd type="none" w="sm" len="sm"/>
                    </a:lnL>
                    <a:lnR w="19050" cap="flat" cmpd="sng">
                      <a:solidFill>
                        <a:schemeClr val="lt1"/>
                      </a:solidFill>
                      <a:prstDash val="solid"/>
                      <a:round/>
                      <a:headEnd type="none" w="sm" len="sm"/>
                      <a:tailEnd type="none" w="sm" len="sm"/>
                    </a:lnR>
                    <a:lnT w="19050" cap="flat" cmpd="sng">
                      <a:solidFill>
                        <a:schemeClr val="lt1"/>
                      </a:solidFill>
                      <a:prstDash val="solid"/>
                      <a:round/>
                      <a:headEnd type="none" w="sm" len="sm"/>
                      <a:tailEnd type="none" w="sm" len="sm"/>
                    </a:lnT>
                    <a:lnB w="19050" cap="flat" cmpd="sng">
                      <a:solidFill>
                        <a:schemeClr val="lt1"/>
                      </a:solidFill>
                      <a:prstDash val="solid"/>
                      <a:round/>
                      <a:headEnd type="none" w="sm" len="sm"/>
                      <a:tailEnd type="none" w="sm" len="sm"/>
                    </a:lnB>
                  </a:tcPr>
                </a:tc>
                <a:tc>
                  <a:txBody>
                    <a:bodyPr/>
                    <a:lstStyle/>
                    <a:p>
                      <a:pPr marL="0" lvl="0" indent="0" algn="ctr" rtl="0">
                        <a:spcBef>
                          <a:spcPts val="0"/>
                        </a:spcBef>
                        <a:spcAft>
                          <a:spcPts val="0"/>
                        </a:spcAft>
                        <a:buNone/>
                      </a:pPr>
                      <a:r>
                        <a:rPr lang="en-GB" sz="900">
                          <a:solidFill>
                            <a:schemeClr val="dk1"/>
                          </a:solidFill>
                          <a:latin typeface="Open Sans Light"/>
                          <a:ea typeface="Open Sans Light"/>
                          <a:cs typeface="Open Sans Light"/>
                          <a:sym typeface="Open Sans Light"/>
                        </a:rPr>
                        <a:t>Qual / Quant</a:t>
                      </a:r>
                      <a:endParaRPr sz="900">
                        <a:solidFill>
                          <a:schemeClr val="dk1"/>
                        </a:solidFill>
                        <a:latin typeface="Open Sans Light"/>
                        <a:ea typeface="Open Sans Light"/>
                        <a:cs typeface="Open Sans Light"/>
                        <a:sym typeface="Open Sans Light"/>
                      </a:endParaRPr>
                    </a:p>
                  </a:txBody>
                  <a:tcPr marL="99044" marR="99044" marT="99044" marB="99044" anchor="ctr">
                    <a:lnL w="19050" cap="flat" cmpd="sng">
                      <a:solidFill>
                        <a:schemeClr val="lt1"/>
                      </a:solidFill>
                      <a:prstDash val="solid"/>
                      <a:round/>
                      <a:headEnd type="none" w="sm" len="sm"/>
                      <a:tailEnd type="none" w="sm" len="sm"/>
                    </a:lnL>
                    <a:lnR w="19050" cap="flat" cmpd="sng">
                      <a:solidFill>
                        <a:schemeClr val="lt1"/>
                      </a:solidFill>
                      <a:prstDash val="solid"/>
                      <a:round/>
                      <a:headEnd type="none" w="sm" len="sm"/>
                      <a:tailEnd type="none" w="sm" len="sm"/>
                    </a:lnR>
                    <a:lnT w="19050" cap="flat" cmpd="sng">
                      <a:solidFill>
                        <a:schemeClr val="lt1"/>
                      </a:solidFill>
                      <a:prstDash val="solid"/>
                      <a:round/>
                      <a:headEnd type="none" w="sm" len="sm"/>
                      <a:tailEnd type="none" w="sm" len="sm"/>
                    </a:lnT>
                    <a:lnB w="19050" cap="flat" cmpd="sng">
                      <a:solidFill>
                        <a:schemeClr val="lt1"/>
                      </a:solidFill>
                      <a:prstDash val="solid"/>
                      <a:round/>
                      <a:headEnd type="none" w="sm" len="sm"/>
                      <a:tailEnd type="none" w="sm" len="sm"/>
                    </a:lnB>
                  </a:tcPr>
                </a:tc>
                <a:tc>
                  <a:txBody>
                    <a:bodyPr/>
                    <a:lstStyle/>
                    <a:p>
                      <a:pPr marL="0" lvl="0" indent="0" algn="ctr" rtl="0">
                        <a:spcBef>
                          <a:spcPts val="0"/>
                        </a:spcBef>
                        <a:spcAft>
                          <a:spcPts val="0"/>
                        </a:spcAft>
                        <a:buNone/>
                      </a:pPr>
                      <a:r>
                        <a:rPr lang="en-GB" sz="900">
                          <a:solidFill>
                            <a:schemeClr val="dk1"/>
                          </a:solidFill>
                          <a:latin typeface="Open Sans Light"/>
                          <a:ea typeface="Open Sans Light"/>
                          <a:cs typeface="Open Sans Light"/>
                          <a:sym typeface="Open Sans Light"/>
                        </a:rPr>
                        <a:t>Medium-large</a:t>
                      </a:r>
                      <a:endParaRPr sz="900">
                        <a:solidFill>
                          <a:schemeClr val="dk1"/>
                        </a:solidFill>
                        <a:latin typeface="Open Sans Light"/>
                        <a:ea typeface="Open Sans Light"/>
                        <a:cs typeface="Open Sans Light"/>
                        <a:sym typeface="Open Sans Light"/>
                      </a:endParaRPr>
                    </a:p>
                  </a:txBody>
                  <a:tcPr marL="99044" marR="99044" marT="99044" marB="99044" anchor="ctr">
                    <a:lnL w="19050" cap="flat" cmpd="sng">
                      <a:solidFill>
                        <a:schemeClr val="lt1"/>
                      </a:solidFill>
                      <a:prstDash val="solid"/>
                      <a:round/>
                      <a:headEnd type="none" w="sm" len="sm"/>
                      <a:tailEnd type="none" w="sm" len="sm"/>
                    </a:lnL>
                    <a:lnR w="19050" cap="flat" cmpd="sng">
                      <a:solidFill>
                        <a:schemeClr val="lt1"/>
                      </a:solidFill>
                      <a:prstDash val="solid"/>
                      <a:round/>
                      <a:headEnd type="none" w="sm" len="sm"/>
                      <a:tailEnd type="none" w="sm" len="sm"/>
                    </a:lnR>
                    <a:lnT w="19050" cap="flat" cmpd="sng">
                      <a:solidFill>
                        <a:schemeClr val="lt1"/>
                      </a:solidFill>
                      <a:prstDash val="solid"/>
                      <a:round/>
                      <a:headEnd type="none" w="sm" len="sm"/>
                      <a:tailEnd type="none" w="sm" len="sm"/>
                    </a:lnT>
                    <a:lnB w="19050" cap="flat" cmpd="sng">
                      <a:solidFill>
                        <a:schemeClr val="lt1"/>
                      </a:solidFill>
                      <a:prstDash val="solid"/>
                      <a:round/>
                      <a:headEnd type="none" w="sm" len="sm"/>
                      <a:tailEnd type="none" w="sm" len="sm"/>
                    </a:lnB>
                  </a:tcPr>
                </a:tc>
                <a:tc>
                  <a:txBody>
                    <a:bodyPr/>
                    <a:lstStyle/>
                    <a:p>
                      <a:pPr marL="0" lvl="0" indent="0" algn="ctr" rtl="0">
                        <a:spcBef>
                          <a:spcPts val="0"/>
                        </a:spcBef>
                        <a:spcAft>
                          <a:spcPts val="0"/>
                        </a:spcAft>
                        <a:buNone/>
                      </a:pPr>
                      <a:r>
                        <a:rPr lang="en-GB" sz="900">
                          <a:solidFill>
                            <a:schemeClr val="dk1"/>
                          </a:solidFill>
                          <a:latin typeface="Open Sans Light"/>
                          <a:ea typeface="Open Sans Light"/>
                          <a:cs typeface="Open Sans Light"/>
                          <a:sym typeface="Open Sans Light"/>
                        </a:rPr>
                        <a:t>Feedback, validation and builds at a larger scale</a:t>
                      </a:r>
                      <a:endParaRPr sz="900">
                        <a:solidFill>
                          <a:schemeClr val="dk1"/>
                        </a:solidFill>
                        <a:latin typeface="Open Sans Light"/>
                        <a:ea typeface="Open Sans Light"/>
                        <a:cs typeface="Open Sans Light"/>
                        <a:sym typeface="Open Sans Light"/>
                      </a:endParaRPr>
                    </a:p>
                  </a:txBody>
                  <a:tcPr marL="99044" marR="99044" marT="99044" marB="99044" anchor="ctr">
                    <a:lnL w="19050" cap="flat" cmpd="sng">
                      <a:solidFill>
                        <a:schemeClr val="lt1"/>
                      </a:solidFill>
                      <a:prstDash val="solid"/>
                      <a:round/>
                      <a:headEnd type="none" w="sm" len="sm"/>
                      <a:tailEnd type="none" w="sm" len="sm"/>
                    </a:lnL>
                    <a:lnR w="19050" cap="flat" cmpd="sng">
                      <a:solidFill>
                        <a:schemeClr val="lt1"/>
                      </a:solidFill>
                      <a:prstDash val="solid"/>
                      <a:round/>
                      <a:headEnd type="none" w="sm" len="sm"/>
                      <a:tailEnd type="none" w="sm" len="sm"/>
                    </a:lnR>
                    <a:lnT w="19050" cap="flat" cmpd="sng">
                      <a:solidFill>
                        <a:schemeClr val="lt1"/>
                      </a:solidFill>
                      <a:prstDash val="solid"/>
                      <a:round/>
                      <a:headEnd type="none" w="sm" len="sm"/>
                      <a:tailEnd type="none" w="sm" len="sm"/>
                    </a:lnT>
                    <a:lnB w="19050" cap="flat" cmpd="sng">
                      <a:solidFill>
                        <a:schemeClr val="lt1"/>
                      </a:solidFill>
                      <a:prstDash val="solid"/>
                      <a:round/>
                      <a:headEnd type="none" w="sm" len="sm"/>
                      <a:tailEnd type="none" w="sm" len="sm"/>
                    </a:lnB>
                  </a:tcPr>
                </a:tc>
                <a:tc>
                  <a:txBody>
                    <a:bodyPr/>
                    <a:lstStyle/>
                    <a:p>
                      <a:pPr marL="0" lvl="0" indent="0" algn="ctr" rtl="0">
                        <a:spcBef>
                          <a:spcPts val="0"/>
                        </a:spcBef>
                        <a:spcAft>
                          <a:spcPts val="0"/>
                        </a:spcAft>
                        <a:buNone/>
                      </a:pPr>
                      <a:endParaRPr sz="900">
                        <a:solidFill>
                          <a:srgbClr val="7F7F7F"/>
                        </a:solidFill>
                        <a:latin typeface="Open Sans Light"/>
                        <a:ea typeface="Open Sans Light"/>
                        <a:cs typeface="Open Sans Light"/>
                        <a:sym typeface="Open Sans Light"/>
                      </a:endParaRPr>
                    </a:p>
                  </a:txBody>
                  <a:tcPr marL="99044" marR="99044" marT="99044" marB="99044" anchor="ctr">
                    <a:lnL w="19050" cap="flat" cmpd="sng">
                      <a:solidFill>
                        <a:schemeClr val="lt1"/>
                      </a:solidFill>
                      <a:prstDash val="solid"/>
                      <a:round/>
                      <a:headEnd type="none" w="sm" len="sm"/>
                      <a:tailEnd type="none" w="sm" len="sm"/>
                    </a:lnL>
                    <a:lnR w="19050" cap="flat" cmpd="sng">
                      <a:solidFill>
                        <a:schemeClr val="lt1"/>
                      </a:solidFill>
                      <a:prstDash val="solid"/>
                      <a:round/>
                      <a:headEnd type="none" w="sm" len="sm"/>
                      <a:tailEnd type="none" w="sm" len="sm"/>
                    </a:lnR>
                    <a:lnT w="19050" cap="flat" cmpd="sng">
                      <a:solidFill>
                        <a:schemeClr val="lt1"/>
                      </a:solidFill>
                      <a:prstDash val="solid"/>
                      <a:round/>
                      <a:headEnd type="none" w="sm" len="sm"/>
                      <a:tailEnd type="none" w="sm" len="sm"/>
                    </a:lnT>
                    <a:lnB w="19050" cap="flat" cmpd="sng">
                      <a:solidFill>
                        <a:schemeClr val="lt1"/>
                      </a:solidFill>
                      <a:prstDash val="solid"/>
                      <a:round/>
                      <a:headEnd type="none" w="sm" len="sm"/>
                      <a:tailEnd type="none" w="sm" len="sm"/>
                    </a:lnB>
                  </a:tcPr>
                </a:tc>
                <a:extLst>
                  <a:ext uri="{0D108BD9-81ED-4DB2-BD59-A6C34878D82A}">
                    <a16:rowId xmlns:a16="http://schemas.microsoft.com/office/drawing/2014/main" val="10003"/>
                  </a:ext>
                </a:extLst>
              </a:tr>
              <a:tr h="638463">
                <a:tc>
                  <a:txBody>
                    <a:bodyPr/>
                    <a:lstStyle/>
                    <a:p>
                      <a:pPr marL="0" lvl="0" indent="0" algn="ctr" rtl="0">
                        <a:spcBef>
                          <a:spcPts val="0"/>
                        </a:spcBef>
                        <a:spcAft>
                          <a:spcPts val="0"/>
                        </a:spcAft>
                        <a:buNone/>
                      </a:pPr>
                      <a:r>
                        <a:rPr lang="en-GB" sz="900">
                          <a:solidFill>
                            <a:schemeClr val="dk1"/>
                          </a:solidFill>
                          <a:latin typeface="Open Sans Light"/>
                          <a:ea typeface="Open Sans Light"/>
                          <a:cs typeface="Open Sans Light"/>
                          <a:sym typeface="Open Sans Light"/>
                        </a:rPr>
                        <a:t>Smokescreen testing (e.g. Facebook)</a:t>
                      </a:r>
                      <a:endParaRPr sz="900">
                        <a:solidFill>
                          <a:schemeClr val="dk1"/>
                        </a:solidFill>
                        <a:latin typeface="Open Sans Light"/>
                        <a:ea typeface="Open Sans Light"/>
                        <a:cs typeface="Open Sans Light"/>
                        <a:sym typeface="Open Sans Light"/>
                      </a:endParaRPr>
                    </a:p>
                  </a:txBody>
                  <a:tcPr marL="99044" marR="99044" marT="99044" marB="99044" anchor="ctr">
                    <a:lnL w="19050" cap="flat" cmpd="sng">
                      <a:solidFill>
                        <a:schemeClr val="lt1"/>
                      </a:solidFill>
                      <a:prstDash val="solid"/>
                      <a:round/>
                      <a:headEnd type="none" w="sm" len="sm"/>
                      <a:tailEnd type="none" w="sm" len="sm"/>
                    </a:lnL>
                    <a:lnR w="19050" cap="flat" cmpd="sng">
                      <a:solidFill>
                        <a:schemeClr val="lt1"/>
                      </a:solidFill>
                      <a:prstDash val="solid"/>
                      <a:round/>
                      <a:headEnd type="none" w="sm" len="sm"/>
                      <a:tailEnd type="none" w="sm" len="sm"/>
                    </a:lnR>
                    <a:lnT w="19050" cap="flat" cmpd="sng">
                      <a:solidFill>
                        <a:schemeClr val="lt1"/>
                      </a:solidFill>
                      <a:prstDash val="solid"/>
                      <a:round/>
                      <a:headEnd type="none" w="sm" len="sm"/>
                      <a:tailEnd type="none" w="sm" len="sm"/>
                    </a:lnT>
                    <a:lnB w="19050" cap="flat" cmpd="sng">
                      <a:solidFill>
                        <a:schemeClr val="lt1"/>
                      </a:solidFill>
                      <a:prstDash val="solid"/>
                      <a:round/>
                      <a:headEnd type="none" w="sm" len="sm"/>
                      <a:tailEnd type="none" w="sm" len="sm"/>
                    </a:lnB>
                  </a:tcPr>
                </a:tc>
                <a:tc>
                  <a:txBody>
                    <a:bodyPr/>
                    <a:lstStyle/>
                    <a:p>
                      <a:pPr marL="0" lvl="0" indent="0" algn="ctr" rtl="0">
                        <a:spcBef>
                          <a:spcPts val="0"/>
                        </a:spcBef>
                        <a:spcAft>
                          <a:spcPts val="0"/>
                        </a:spcAft>
                        <a:buNone/>
                      </a:pPr>
                      <a:r>
                        <a:rPr lang="en-GB" sz="900">
                          <a:solidFill>
                            <a:schemeClr val="dk1"/>
                          </a:solidFill>
                          <a:latin typeface="Open Sans Light"/>
                          <a:ea typeface="Open Sans Light"/>
                          <a:cs typeface="Open Sans Light"/>
                          <a:sym typeface="Open Sans Light"/>
                        </a:rPr>
                        <a:t>Quant</a:t>
                      </a:r>
                      <a:endParaRPr sz="900">
                        <a:solidFill>
                          <a:schemeClr val="dk1"/>
                        </a:solidFill>
                        <a:latin typeface="Open Sans Light"/>
                        <a:ea typeface="Open Sans Light"/>
                        <a:cs typeface="Open Sans Light"/>
                        <a:sym typeface="Open Sans Light"/>
                      </a:endParaRPr>
                    </a:p>
                  </a:txBody>
                  <a:tcPr marL="99044" marR="99044" marT="99044" marB="99044" anchor="ctr">
                    <a:lnL w="19050" cap="flat" cmpd="sng">
                      <a:solidFill>
                        <a:schemeClr val="lt1"/>
                      </a:solidFill>
                      <a:prstDash val="solid"/>
                      <a:round/>
                      <a:headEnd type="none" w="sm" len="sm"/>
                      <a:tailEnd type="none" w="sm" len="sm"/>
                    </a:lnL>
                    <a:lnR w="19050" cap="flat" cmpd="sng">
                      <a:solidFill>
                        <a:schemeClr val="lt1"/>
                      </a:solidFill>
                      <a:prstDash val="solid"/>
                      <a:round/>
                      <a:headEnd type="none" w="sm" len="sm"/>
                      <a:tailEnd type="none" w="sm" len="sm"/>
                    </a:lnR>
                    <a:lnT w="19050" cap="flat" cmpd="sng">
                      <a:solidFill>
                        <a:schemeClr val="lt1"/>
                      </a:solidFill>
                      <a:prstDash val="solid"/>
                      <a:round/>
                      <a:headEnd type="none" w="sm" len="sm"/>
                      <a:tailEnd type="none" w="sm" len="sm"/>
                    </a:lnT>
                    <a:lnB w="19050" cap="flat" cmpd="sng">
                      <a:solidFill>
                        <a:schemeClr val="lt1"/>
                      </a:solidFill>
                      <a:prstDash val="solid"/>
                      <a:round/>
                      <a:headEnd type="none" w="sm" len="sm"/>
                      <a:tailEnd type="none" w="sm" len="sm"/>
                    </a:lnB>
                  </a:tcPr>
                </a:tc>
                <a:tc>
                  <a:txBody>
                    <a:bodyPr/>
                    <a:lstStyle/>
                    <a:p>
                      <a:pPr marL="0" lvl="0" indent="0" algn="ctr" rtl="0">
                        <a:spcBef>
                          <a:spcPts val="0"/>
                        </a:spcBef>
                        <a:spcAft>
                          <a:spcPts val="0"/>
                        </a:spcAft>
                        <a:buNone/>
                      </a:pPr>
                      <a:r>
                        <a:rPr lang="en-GB" sz="900">
                          <a:solidFill>
                            <a:schemeClr val="dk1"/>
                          </a:solidFill>
                          <a:latin typeface="Open Sans Light"/>
                          <a:ea typeface="Open Sans Light"/>
                          <a:cs typeface="Open Sans Light"/>
                          <a:sym typeface="Open Sans Light"/>
                        </a:rPr>
                        <a:t>Medium-large</a:t>
                      </a:r>
                      <a:endParaRPr sz="900">
                        <a:solidFill>
                          <a:schemeClr val="dk1"/>
                        </a:solidFill>
                        <a:latin typeface="Open Sans Light"/>
                        <a:ea typeface="Open Sans Light"/>
                        <a:cs typeface="Open Sans Light"/>
                        <a:sym typeface="Open Sans Light"/>
                      </a:endParaRPr>
                    </a:p>
                  </a:txBody>
                  <a:tcPr marL="99044" marR="99044" marT="99044" marB="99044" anchor="ctr">
                    <a:lnL w="19050" cap="flat" cmpd="sng">
                      <a:solidFill>
                        <a:schemeClr val="lt1"/>
                      </a:solidFill>
                      <a:prstDash val="solid"/>
                      <a:round/>
                      <a:headEnd type="none" w="sm" len="sm"/>
                      <a:tailEnd type="none" w="sm" len="sm"/>
                    </a:lnL>
                    <a:lnR w="19050" cap="flat" cmpd="sng">
                      <a:solidFill>
                        <a:schemeClr val="lt1"/>
                      </a:solidFill>
                      <a:prstDash val="solid"/>
                      <a:round/>
                      <a:headEnd type="none" w="sm" len="sm"/>
                      <a:tailEnd type="none" w="sm" len="sm"/>
                    </a:lnR>
                    <a:lnT w="19050" cap="flat" cmpd="sng">
                      <a:solidFill>
                        <a:schemeClr val="lt1"/>
                      </a:solidFill>
                      <a:prstDash val="solid"/>
                      <a:round/>
                      <a:headEnd type="none" w="sm" len="sm"/>
                      <a:tailEnd type="none" w="sm" len="sm"/>
                    </a:lnT>
                    <a:lnB w="19050" cap="flat" cmpd="sng">
                      <a:solidFill>
                        <a:schemeClr val="lt1"/>
                      </a:solidFill>
                      <a:prstDash val="solid"/>
                      <a:round/>
                      <a:headEnd type="none" w="sm" len="sm"/>
                      <a:tailEnd type="none" w="sm" len="sm"/>
                    </a:lnB>
                  </a:tcPr>
                </a:tc>
                <a:tc>
                  <a:txBody>
                    <a:bodyPr/>
                    <a:lstStyle/>
                    <a:p>
                      <a:pPr marL="0" lvl="0" indent="0" algn="ctr" rtl="0">
                        <a:spcBef>
                          <a:spcPts val="0"/>
                        </a:spcBef>
                        <a:spcAft>
                          <a:spcPts val="0"/>
                        </a:spcAft>
                        <a:buNone/>
                      </a:pPr>
                      <a:r>
                        <a:rPr lang="en-GB" sz="900">
                          <a:solidFill>
                            <a:schemeClr val="dk1"/>
                          </a:solidFill>
                          <a:latin typeface="Open Sans Light"/>
                          <a:ea typeface="Open Sans Light"/>
                          <a:cs typeface="Open Sans Light"/>
                          <a:sym typeface="Open Sans Light"/>
                        </a:rPr>
                        <a:t>Validation of appeal at scale</a:t>
                      </a:r>
                      <a:endParaRPr sz="900">
                        <a:solidFill>
                          <a:schemeClr val="dk1"/>
                        </a:solidFill>
                        <a:latin typeface="Open Sans Light"/>
                        <a:ea typeface="Open Sans Light"/>
                        <a:cs typeface="Open Sans Light"/>
                        <a:sym typeface="Open Sans Light"/>
                      </a:endParaRPr>
                    </a:p>
                  </a:txBody>
                  <a:tcPr marL="99044" marR="99044" marT="99044" marB="99044" anchor="ctr">
                    <a:lnL w="19050" cap="flat" cmpd="sng">
                      <a:solidFill>
                        <a:schemeClr val="lt1"/>
                      </a:solidFill>
                      <a:prstDash val="solid"/>
                      <a:round/>
                      <a:headEnd type="none" w="sm" len="sm"/>
                      <a:tailEnd type="none" w="sm" len="sm"/>
                    </a:lnL>
                    <a:lnR w="19050" cap="flat" cmpd="sng">
                      <a:solidFill>
                        <a:schemeClr val="lt1"/>
                      </a:solidFill>
                      <a:prstDash val="solid"/>
                      <a:round/>
                      <a:headEnd type="none" w="sm" len="sm"/>
                      <a:tailEnd type="none" w="sm" len="sm"/>
                    </a:lnR>
                    <a:lnT w="19050" cap="flat" cmpd="sng">
                      <a:solidFill>
                        <a:schemeClr val="lt1"/>
                      </a:solidFill>
                      <a:prstDash val="solid"/>
                      <a:round/>
                      <a:headEnd type="none" w="sm" len="sm"/>
                      <a:tailEnd type="none" w="sm" len="sm"/>
                    </a:lnT>
                    <a:lnB w="19050" cap="flat" cmpd="sng">
                      <a:solidFill>
                        <a:schemeClr val="lt1"/>
                      </a:solidFill>
                      <a:prstDash val="solid"/>
                      <a:round/>
                      <a:headEnd type="none" w="sm" len="sm"/>
                      <a:tailEnd type="none" w="sm" len="sm"/>
                    </a:lnB>
                  </a:tcPr>
                </a:tc>
                <a:tc>
                  <a:txBody>
                    <a:bodyPr/>
                    <a:lstStyle/>
                    <a:p>
                      <a:pPr marL="0" lvl="0" indent="0" algn="ctr" rtl="0">
                        <a:spcBef>
                          <a:spcPts val="0"/>
                        </a:spcBef>
                        <a:spcAft>
                          <a:spcPts val="0"/>
                        </a:spcAft>
                        <a:buNone/>
                      </a:pPr>
                      <a:endParaRPr sz="900">
                        <a:solidFill>
                          <a:srgbClr val="7F7F7F"/>
                        </a:solidFill>
                        <a:latin typeface="Open Sans Light"/>
                        <a:ea typeface="Open Sans Light"/>
                        <a:cs typeface="Open Sans Light"/>
                        <a:sym typeface="Open Sans Light"/>
                      </a:endParaRPr>
                    </a:p>
                  </a:txBody>
                  <a:tcPr marL="99044" marR="99044" marT="99044" marB="99044" anchor="ctr">
                    <a:lnL w="19050" cap="flat" cmpd="sng">
                      <a:solidFill>
                        <a:schemeClr val="lt1"/>
                      </a:solidFill>
                      <a:prstDash val="solid"/>
                      <a:round/>
                      <a:headEnd type="none" w="sm" len="sm"/>
                      <a:tailEnd type="none" w="sm" len="sm"/>
                    </a:lnL>
                    <a:lnR w="19050" cap="flat" cmpd="sng">
                      <a:solidFill>
                        <a:schemeClr val="lt1"/>
                      </a:solidFill>
                      <a:prstDash val="solid"/>
                      <a:round/>
                      <a:headEnd type="none" w="sm" len="sm"/>
                      <a:tailEnd type="none" w="sm" len="sm"/>
                    </a:lnR>
                    <a:lnT w="19050" cap="flat" cmpd="sng">
                      <a:solidFill>
                        <a:schemeClr val="lt1"/>
                      </a:solidFill>
                      <a:prstDash val="solid"/>
                      <a:round/>
                      <a:headEnd type="none" w="sm" len="sm"/>
                      <a:tailEnd type="none" w="sm" len="sm"/>
                    </a:lnT>
                    <a:lnB w="19050" cap="flat" cmpd="sng">
                      <a:solidFill>
                        <a:schemeClr val="lt1"/>
                      </a:solidFill>
                      <a:prstDash val="solid"/>
                      <a:round/>
                      <a:headEnd type="none" w="sm" len="sm"/>
                      <a:tailEnd type="none" w="sm" len="sm"/>
                    </a:lnB>
                  </a:tcPr>
                </a:tc>
                <a:extLst>
                  <a:ext uri="{0D108BD9-81ED-4DB2-BD59-A6C34878D82A}">
                    <a16:rowId xmlns:a16="http://schemas.microsoft.com/office/drawing/2014/main" val="10004"/>
                  </a:ext>
                </a:extLst>
              </a:tr>
            </a:tbl>
          </a:graphicData>
        </a:graphic>
      </p:graphicFrame>
      <p:sp>
        <p:nvSpPr>
          <p:cNvPr id="1576" name="Google Shape;1576;p185"/>
          <p:cNvSpPr/>
          <p:nvPr/>
        </p:nvSpPr>
        <p:spPr>
          <a:xfrm>
            <a:off x="7623823" y="3369363"/>
            <a:ext cx="89375" cy="95550"/>
          </a:xfrm>
          <a:prstGeom prst="ellipse">
            <a:avLst/>
          </a:prstGeom>
          <a:solidFill>
            <a:srgbClr val="C00000"/>
          </a:solidFill>
          <a:ln>
            <a:noFill/>
          </a:ln>
        </p:spPr>
        <p:txBody>
          <a:bodyPr spcFirstLastPara="1" wrap="square" lIns="99044" tIns="99044" rIns="99044" bIns="99044" anchor="ctr" anchorCtr="0">
            <a:noAutofit/>
          </a:bodyPr>
          <a:lstStyle/>
          <a:p>
            <a:endParaRPr sz="1716"/>
          </a:p>
        </p:txBody>
      </p:sp>
      <p:sp>
        <p:nvSpPr>
          <p:cNvPr id="1577" name="Google Shape;1577;p185"/>
          <p:cNvSpPr/>
          <p:nvPr/>
        </p:nvSpPr>
        <p:spPr>
          <a:xfrm>
            <a:off x="7780911" y="3369363"/>
            <a:ext cx="89375" cy="95550"/>
          </a:xfrm>
          <a:prstGeom prst="ellipse">
            <a:avLst/>
          </a:prstGeom>
          <a:solidFill>
            <a:srgbClr val="C00000"/>
          </a:solidFill>
          <a:ln>
            <a:noFill/>
          </a:ln>
        </p:spPr>
        <p:txBody>
          <a:bodyPr spcFirstLastPara="1" wrap="square" lIns="99044" tIns="99044" rIns="99044" bIns="99044" anchor="ctr" anchorCtr="0">
            <a:noAutofit/>
          </a:bodyPr>
          <a:lstStyle/>
          <a:p>
            <a:endParaRPr sz="1716"/>
          </a:p>
        </p:txBody>
      </p:sp>
      <p:sp>
        <p:nvSpPr>
          <p:cNvPr id="1578" name="Google Shape;1578;p185"/>
          <p:cNvSpPr/>
          <p:nvPr/>
        </p:nvSpPr>
        <p:spPr>
          <a:xfrm>
            <a:off x="7937998" y="3369363"/>
            <a:ext cx="89375" cy="95550"/>
          </a:xfrm>
          <a:prstGeom prst="ellipse">
            <a:avLst/>
          </a:prstGeom>
          <a:solidFill>
            <a:srgbClr val="D9D9D9"/>
          </a:solidFill>
          <a:ln>
            <a:noFill/>
          </a:ln>
        </p:spPr>
        <p:txBody>
          <a:bodyPr spcFirstLastPara="1" wrap="square" lIns="99044" tIns="99044" rIns="99044" bIns="99044" anchor="ctr" anchorCtr="0">
            <a:noAutofit/>
          </a:bodyPr>
          <a:lstStyle/>
          <a:p>
            <a:endParaRPr sz="1716"/>
          </a:p>
        </p:txBody>
      </p:sp>
      <p:sp>
        <p:nvSpPr>
          <p:cNvPr id="1579" name="Google Shape;1579;p185"/>
          <p:cNvSpPr/>
          <p:nvPr/>
        </p:nvSpPr>
        <p:spPr>
          <a:xfrm>
            <a:off x="8118271" y="3369363"/>
            <a:ext cx="89375" cy="95550"/>
          </a:xfrm>
          <a:prstGeom prst="ellipse">
            <a:avLst/>
          </a:prstGeom>
          <a:solidFill>
            <a:srgbClr val="D9D9D9"/>
          </a:solidFill>
          <a:ln>
            <a:noFill/>
          </a:ln>
        </p:spPr>
        <p:txBody>
          <a:bodyPr spcFirstLastPara="1" wrap="square" lIns="99044" tIns="99044" rIns="99044" bIns="99044" anchor="ctr" anchorCtr="0">
            <a:noAutofit/>
          </a:bodyPr>
          <a:lstStyle/>
          <a:p>
            <a:endParaRPr sz="1716"/>
          </a:p>
        </p:txBody>
      </p:sp>
      <p:sp>
        <p:nvSpPr>
          <p:cNvPr id="1580" name="Google Shape;1580;p185"/>
          <p:cNvSpPr/>
          <p:nvPr/>
        </p:nvSpPr>
        <p:spPr>
          <a:xfrm>
            <a:off x="8298544" y="3369363"/>
            <a:ext cx="89375" cy="95550"/>
          </a:xfrm>
          <a:prstGeom prst="ellipse">
            <a:avLst/>
          </a:prstGeom>
          <a:solidFill>
            <a:srgbClr val="D9D9D9"/>
          </a:solidFill>
          <a:ln>
            <a:noFill/>
          </a:ln>
        </p:spPr>
        <p:txBody>
          <a:bodyPr spcFirstLastPara="1" wrap="square" lIns="99044" tIns="99044" rIns="99044" bIns="99044" anchor="ctr" anchorCtr="0">
            <a:noAutofit/>
          </a:bodyPr>
          <a:lstStyle/>
          <a:p>
            <a:endParaRPr sz="1716"/>
          </a:p>
        </p:txBody>
      </p:sp>
      <p:sp>
        <p:nvSpPr>
          <p:cNvPr id="1581" name="Google Shape;1581;p185"/>
          <p:cNvSpPr/>
          <p:nvPr/>
        </p:nvSpPr>
        <p:spPr>
          <a:xfrm>
            <a:off x="7600627" y="4108020"/>
            <a:ext cx="89375" cy="95550"/>
          </a:xfrm>
          <a:prstGeom prst="ellipse">
            <a:avLst/>
          </a:prstGeom>
          <a:solidFill>
            <a:srgbClr val="C00000"/>
          </a:solidFill>
          <a:ln>
            <a:noFill/>
          </a:ln>
        </p:spPr>
        <p:txBody>
          <a:bodyPr spcFirstLastPara="1" wrap="square" lIns="99044" tIns="99044" rIns="99044" bIns="99044" anchor="ctr" anchorCtr="0">
            <a:noAutofit/>
          </a:bodyPr>
          <a:lstStyle/>
          <a:p>
            <a:endParaRPr sz="1716"/>
          </a:p>
        </p:txBody>
      </p:sp>
      <p:sp>
        <p:nvSpPr>
          <p:cNvPr id="1582" name="Google Shape;1582;p185"/>
          <p:cNvSpPr/>
          <p:nvPr/>
        </p:nvSpPr>
        <p:spPr>
          <a:xfrm>
            <a:off x="7757714" y="4108020"/>
            <a:ext cx="89375" cy="95550"/>
          </a:xfrm>
          <a:prstGeom prst="ellipse">
            <a:avLst/>
          </a:prstGeom>
          <a:solidFill>
            <a:srgbClr val="C00000"/>
          </a:solidFill>
          <a:ln>
            <a:noFill/>
          </a:ln>
        </p:spPr>
        <p:txBody>
          <a:bodyPr spcFirstLastPara="1" wrap="square" lIns="99044" tIns="99044" rIns="99044" bIns="99044" anchor="ctr" anchorCtr="0">
            <a:noAutofit/>
          </a:bodyPr>
          <a:lstStyle/>
          <a:p>
            <a:endParaRPr sz="1716"/>
          </a:p>
        </p:txBody>
      </p:sp>
      <p:sp>
        <p:nvSpPr>
          <p:cNvPr id="1583" name="Google Shape;1583;p185"/>
          <p:cNvSpPr/>
          <p:nvPr/>
        </p:nvSpPr>
        <p:spPr>
          <a:xfrm>
            <a:off x="7914802" y="4108020"/>
            <a:ext cx="89375" cy="95550"/>
          </a:xfrm>
          <a:prstGeom prst="ellipse">
            <a:avLst/>
          </a:prstGeom>
          <a:solidFill>
            <a:srgbClr val="D9D9D9"/>
          </a:solidFill>
          <a:ln>
            <a:noFill/>
          </a:ln>
        </p:spPr>
        <p:txBody>
          <a:bodyPr spcFirstLastPara="1" wrap="square" lIns="99044" tIns="99044" rIns="99044" bIns="99044" anchor="ctr" anchorCtr="0">
            <a:noAutofit/>
          </a:bodyPr>
          <a:lstStyle/>
          <a:p>
            <a:endParaRPr sz="1716"/>
          </a:p>
        </p:txBody>
      </p:sp>
      <p:sp>
        <p:nvSpPr>
          <p:cNvPr id="1584" name="Google Shape;1584;p185"/>
          <p:cNvSpPr/>
          <p:nvPr/>
        </p:nvSpPr>
        <p:spPr>
          <a:xfrm>
            <a:off x="8095074" y="4108020"/>
            <a:ext cx="89375" cy="95550"/>
          </a:xfrm>
          <a:prstGeom prst="ellipse">
            <a:avLst/>
          </a:prstGeom>
          <a:solidFill>
            <a:srgbClr val="D9D9D9"/>
          </a:solidFill>
          <a:ln>
            <a:noFill/>
          </a:ln>
        </p:spPr>
        <p:txBody>
          <a:bodyPr spcFirstLastPara="1" wrap="square" lIns="99044" tIns="99044" rIns="99044" bIns="99044" anchor="ctr" anchorCtr="0">
            <a:noAutofit/>
          </a:bodyPr>
          <a:lstStyle/>
          <a:p>
            <a:endParaRPr sz="1716"/>
          </a:p>
        </p:txBody>
      </p:sp>
      <p:sp>
        <p:nvSpPr>
          <p:cNvPr id="1585" name="Google Shape;1585;p185"/>
          <p:cNvSpPr/>
          <p:nvPr/>
        </p:nvSpPr>
        <p:spPr>
          <a:xfrm>
            <a:off x="8275347" y="4108020"/>
            <a:ext cx="89375" cy="95550"/>
          </a:xfrm>
          <a:prstGeom prst="ellipse">
            <a:avLst/>
          </a:prstGeom>
          <a:solidFill>
            <a:srgbClr val="D9D9D9"/>
          </a:solidFill>
          <a:ln>
            <a:noFill/>
          </a:ln>
        </p:spPr>
        <p:txBody>
          <a:bodyPr spcFirstLastPara="1" wrap="square" lIns="99044" tIns="99044" rIns="99044" bIns="99044" anchor="ctr" anchorCtr="0">
            <a:noAutofit/>
          </a:bodyPr>
          <a:lstStyle/>
          <a:p>
            <a:endParaRPr sz="1716"/>
          </a:p>
        </p:txBody>
      </p:sp>
      <p:sp>
        <p:nvSpPr>
          <p:cNvPr id="1586" name="Google Shape;1586;p185"/>
          <p:cNvSpPr/>
          <p:nvPr/>
        </p:nvSpPr>
        <p:spPr>
          <a:xfrm>
            <a:off x="7600627" y="4768420"/>
            <a:ext cx="89375" cy="95550"/>
          </a:xfrm>
          <a:prstGeom prst="ellipse">
            <a:avLst/>
          </a:prstGeom>
          <a:solidFill>
            <a:srgbClr val="C00000"/>
          </a:solidFill>
          <a:ln>
            <a:noFill/>
          </a:ln>
        </p:spPr>
        <p:txBody>
          <a:bodyPr spcFirstLastPara="1" wrap="square" lIns="99044" tIns="99044" rIns="99044" bIns="99044" anchor="ctr" anchorCtr="0">
            <a:noAutofit/>
          </a:bodyPr>
          <a:lstStyle/>
          <a:p>
            <a:endParaRPr sz="1716"/>
          </a:p>
        </p:txBody>
      </p:sp>
      <p:sp>
        <p:nvSpPr>
          <p:cNvPr id="1587" name="Google Shape;1587;p185"/>
          <p:cNvSpPr/>
          <p:nvPr/>
        </p:nvSpPr>
        <p:spPr>
          <a:xfrm>
            <a:off x="7757714" y="4768420"/>
            <a:ext cx="89375" cy="95550"/>
          </a:xfrm>
          <a:prstGeom prst="ellipse">
            <a:avLst/>
          </a:prstGeom>
          <a:solidFill>
            <a:srgbClr val="D9D9D9"/>
          </a:solidFill>
          <a:ln>
            <a:noFill/>
          </a:ln>
        </p:spPr>
        <p:txBody>
          <a:bodyPr spcFirstLastPara="1" wrap="square" lIns="99044" tIns="99044" rIns="99044" bIns="99044" anchor="ctr" anchorCtr="0">
            <a:noAutofit/>
          </a:bodyPr>
          <a:lstStyle/>
          <a:p>
            <a:endParaRPr sz="1716"/>
          </a:p>
        </p:txBody>
      </p:sp>
      <p:sp>
        <p:nvSpPr>
          <p:cNvPr id="1588" name="Google Shape;1588;p185"/>
          <p:cNvSpPr/>
          <p:nvPr/>
        </p:nvSpPr>
        <p:spPr>
          <a:xfrm>
            <a:off x="7914802" y="4768420"/>
            <a:ext cx="89375" cy="95550"/>
          </a:xfrm>
          <a:prstGeom prst="ellipse">
            <a:avLst/>
          </a:prstGeom>
          <a:solidFill>
            <a:srgbClr val="D9D9D9"/>
          </a:solidFill>
          <a:ln>
            <a:noFill/>
          </a:ln>
        </p:spPr>
        <p:txBody>
          <a:bodyPr spcFirstLastPara="1" wrap="square" lIns="99044" tIns="99044" rIns="99044" bIns="99044" anchor="ctr" anchorCtr="0">
            <a:noAutofit/>
          </a:bodyPr>
          <a:lstStyle/>
          <a:p>
            <a:endParaRPr sz="1716"/>
          </a:p>
        </p:txBody>
      </p:sp>
      <p:sp>
        <p:nvSpPr>
          <p:cNvPr id="1589" name="Google Shape;1589;p185"/>
          <p:cNvSpPr/>
          <p:nvPr/>
        </p:nvSpPr>
        <p:spPr>
          <a:xfrm>
            <a:off x="8095074" y="4768420"/>
            <a:ext cx="89375" cy="95550"/>
          </a:xfrm>
          <a:prstGeom prst="ellipse">
            <a:avLst/>
          </a:prstGeom>
          <a:solidFill>
            <a:srgbClr val="D9D9D9"/>
          </a:solidFill>
          <a:ln>
            <a:noFill/>
          </a:ln>
        </p:spPr>
        <p:txBody>
          <a:bodyPr spcFirstLastPara="1" wrap="square" lIns="99044" tIns="99044" rIns="99044" bIns="99044" anchor="ctr" anchorCtr="0">
            <a:noAutofit/>
          </a:bodyPr>
          <a:lstStyle/>
          <a:p>
            <a:endParaRPr sz="1716"/>
          </a:p>
        </p:txBody>
      </p:sp>
      <p:sp>
        <p:nvSpPr>
          <p:cNvPr id="1590" name="Google Shape;1590;p185"/>
          <p:cNvSpPr/>
          <p:nvPr/>
        </p:nvSpPr>
        <p:spPr>
          <a:xfrm>
            <a:off x="8275347" y="4768420"/>
            <a:ext cx="89375" cy="95550"/>
          </a:xfrm>
          <a:prstGeom prst="ellipse">
            <a:avLst/>
          </a:prstGeom>
          <a:solidFill>
            <a:srgbClr val="D9D9D9"/>
          </a:solidFill>
          <a:ln>
            <a:noFill/>
          </a:ln>
        </p:spPr>
        <p:txBody>
          <a:bodyPr spcFirstLastPara="1" wrap="square" lIns="99044" tIns="99044" rIns="99044" bIns="99044" anchor="ctr" anchorCtr="0">
            <a:noAutofit/>
          </a:bodyPr>
          <a:lstStyle/>
          <a:p>
            <a:endParaRPr sz="1716"/>
          </a:p>
        </p:txBody>
      </p:sp>
      <p:sp>
        <p:nvSpPr>
          <p:cNvPr id="1591" name="Google Shape;1591;p185"/>
          <p:cNvSpPr/>
          <p:nvPr/>
        </p:nvSpPr>
        <p:spPr>
          <a:xfrm>
            <a:off x="7600627" y="5428820"/>
            <a:ext cx="89375" cy="95550"/>
          </a:xfrm>
          <a:prstGeom prst="ellipse">
            <a:avLst/>
          </a:prstGeom>
          <a:solidFill>
            <a:srgbClr val="C00000"/>
          </a:solidFill>
          <a:ln>
            <a:noFill/>
          </a:ln>
        </p:spPr>
        <p:txBody>
          <a:bodyPr spcFirstLastPara="1" wrap="square" lIns="99044" tIns="99044" rIns="99044" bIns="99044" anchor="ctr" anchorCtr="0">
            <a:noAutofit/>
          </a:bodyPr>
          <a:lstStyle/>
          <a:p>
            <a:endParaRPr sz="1716"/>
          </a:p>
        </p:txBody>
      </p:sp>
      <p:sp>
        <p:nvSpPr>
          <p:cNvPr id="1592" name="Google Shape;1592;p185"/>
          <p:cNvSpPr/>
          <p:nvPr/>
        </p:nvSpPr>
        <p:spPr>
          <a:xfrm>
            <a:off x="7757714" y="5428820"/>
            <a:ext cx="89375" cy="95550"/>
          </a:xfrm>
          <a:prstGeom prst="ellipse">
            <a:avLst/>
          </a:prstGeom>
          <a:solidFill>
            <a:schemeClr val="dk2"/>
          </a:solidFill>
          <a:ln>
            <a:noFill/>
          </a:ln>
        </p:spPr>
        <p:txBody>
          <a:bodyPr spcFirstLastPara="1" wrap="square" lIns="99044" tIns="99044" rIns="99044" bIns="99044" anchor="ctr" anchorCtr="0">
            <a:noAutofit/>
          </a:bodyPr>
          <a:lstStyle/>
          <a:p>
            <a:endParaRPr sz="1716"/>
          </a:p>
        </p:txBody>
      </p:sp>
      <p:sp>
        <p:nvSpPr>
          <p:cNvPr id="1593" name="Google Shape;1593;p185"/>
          <p:cNvSpPr/>
          <p:nvPr/>
        </p:nvSpPr>
        <p:spPr>
          <a:xfrm>
            <a:off x="7914802" y="5428820"/>
            <a:ext cx="89375" cy="95550"/>
          </a:xfrm>
          <a:prstGeom prst="ellipse">
            <a:avLst/>
          </a:prstGeom>
          <a:solidFill>
            <a:schemeClr val="dk2"/>
          </a:solidFill>
          <a:ln>
            <a:noFill/>
          </a:ln>
        </p:spPr>
        <p:txBody>
          <a:bodyPr spcFirstLastPara="1" wrap="square" lIns="99044" tIns="99044" rIns="99044" bIns="99044" anchor="ctr" anchorCtr="0">
            <a:noAutofit/>
          </a:bodyPr>
          <a:lstStyle/>
          <a:p>
            <a:endParaRPr sz="1716"/>
          </a:p>
        </p:txBody>
      </p:sp>
      <p:sp>
        <p:nvSpPr>
          <p:cNvPr id="1594" name="Google Shape;1594;p185"/>
          <p:cNvSpPr/>
          <p:nvPr/>
        </p:nvSpPr>
        <p:spPr>
          <a:xfrm>
            <a:off x="8095074" y="5428820"/>
            <a:ext cx="89375" cy="95550"/>
          </a:xfrm>
          <a:prstGeom prst="ellipse">
            <a:avLst/>
          </a:prstGeom>
          <a:solidFill>
            <a:srgbClr val="D9D9D9"/>
          </a:solidFill>
          <a:ln>
            <a:noFill/>
          </a:ln>
        </p:spPr>
        <p:txBody>
          <a:bodyPr spcFirstLastPara="1" wrap="square" lIns="99044" tIns="99044" rIns="99044" bIns="99044" anchor="ctr" anchorCtr="0">
            <a:noAutofit/>
          </a:bodyPr>
          <a:lstStyle/>
          <a:p>
            <a:endParaRPr sz="1716"/>
          </a:p>
        </p:txBody>
      </p:sp>
      <p:sp>
        <p:nvSpPr>
          <p:cNvPr id="1595" name="Google Shape;1595;p185"/>
          <p:cNvSpPr/>
          <p:nvPr/>
        </p:nvSpPr>
        <p:spPr>
          <a:xfrm>
            <a:off x="8275347" y="5428820"/>
            <a:ext cx="89375" cy="95550"/>
          </a:xfrm>
          <a:prstGeom prst="ellipse">
            <a:avLst/>
          </a:prstGeom>
          <a:solidFill>
            <a:srgbClr val="D9D9D9"/>
          </a:solidFill>
          <a:ln>
            <a:noFill/>
          </a:ln>
        </p:spPr>
        <p:txBody>
          <a:bodyPr spcFirstLastPara="1" wrap="square" lIns="99044" tIns="99044" rIns="99044" bIns="99044" anchor="ctr" anchorCtr="0">
            <a:noAutofit/>
          </a:bodyPr>
          <a:lstStyle/>
          <a:p>
            <a:endParaRPr sz="1716"/>
          </a:p>
        </p:txBody>
      </p:sp>
    </p:spTree>
    <p:extLst>
      <p:ext uri="{BB962C8B-B14F-4D97-AF65-F5344CB8AC3E}">
        <p14:creationId xmlns:p14="http://schemas.microsoft.com/office/powerpoint/2010/main" val="3117215292"/>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100</TotalTime>
  <Words>119</Words>
  <Application>Microsoft Macintosh PowerPoint</Application>
  <PresentationFormat>A4 Paper (210x297 mm)</PresentationFormat>
  <Paragraphs>25</Paragraphs>
  <Slides>1</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Calibri Light</vt:lpstr>
      <vt:lpstr>Open Sans</vt:lpstr>
      <vt:lpstr>Open Sans Light</vt:lpstr>
      <vt:lpstr>Office Theme</vt:lpstr>
      <vt:lpstr>How can I test these ideas with my target user personas? </vt:lpstr>
    </vt:vector>
  </TitlesOfParts>
  <Company/>
  <LinksUpToDate>false</LinksUpToDate>
  <SharedDoc>false</SharedDoc>
  <HyperlinksChanged>false</HyperlinksChanged>
  <AppVersion>16.0016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What does the current user journey look like?</dc:title>
  <dc:creator>Microsoft Office User</dc:creator>
  <cp:lastModifiedBy>Microsoft Office User</cp:lastModifiedBy>
  <cp:revision>19</cp:revision>
  <dcterms:created xsi:type="dcterms:W3CDTF">2021-11-29T17:06:39Z</dcterms:created>
  <dcterms:modified xsi:type="dcterms:W3CDTF">2021-12-07T12:18:39Z</dcterms:modified>
</cp:coreProperties>
</file>