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2" r:id="rId2"/>
  </p:sldMasterIdLst>
  <p:notesMasterIdLst>
    <p:notesMasterId r:id="rId4"/>
  </p:notesMasterIdLst>
  <p:sldIdLst>
    <p:sldId id="281" r:id="rId3"/>
  </p:sldIdLst>
  <p:sldSz cx="9906000" cy="6858000" type="A4"/>
  <p:notesSz cx="6858000" cy="9144000"/>
  <p:defaultTextStyle>
    <a:defPPr>
      <a:defRPr lang="en-US"/>
    </a:defPPr>
    <a:lvl1pPr marL="0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1pPr>
    <a:lvl2pPr marL="402334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2pPr>
    <a:lvl3pPr marL="804668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3pPr>
    <a:lvl4pPr marL="1207003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4pPr>
    <a:lvl5pPr marL="1609337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5pPr>
    <a:lvl6pPr marL="2011671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6pPr>
    <a:lvl7pPr marL="2414005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7pPr>
    <a:lvl8pPr marL="2816339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8pPr>
    <a:lvl9pPr marL="3218673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752"/>
    <p:restoredTop sz="94669"/>
  </p:normalViewPr>
  <p:slideViewPr>
    <p:cSldViewPr snapToGrid="0" snapToObjects="1">
      <p:cViewPr varScale="1">
        <p:scale>
          <a:sx n="88" d="100"/>
          <a:sy n="88" d="100"/>
        </p:scale>
        <p:origin x="76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62224F-4733-E548-93E3-AF0D68064229}" type="datetimeFigureOut">
              <a:rPr lang="en-US" smtClean="0"/>
              <a:t>12/7/21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722CA0-7CDC-274A-853E-9E6C72D30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949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1pPr>
    <a:lvl2pPr marL="402334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2pPr>
    <a:lvl3pPr marL="804668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3pPr>
    <a:lvl4pPr marL="1207003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4pPr>
    <a:lvl5pPr marL="1609337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5pPr>
    <a:lvl6pPr marL="2011671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6pPr>
    <a:lvl7pPr marL="2414005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7pPr>
    <a:lvl8pPr marL="2816339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8pPr>
    <a:lvl9pPr marL="3218673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9" name="Google Shape;1519;gf9333d719d_0_43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0" name="Google Shape;1520;gf9333d719d_0_437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1" name="Google Shape;1521;gf9333d719d_0_437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026433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64" indent="0" algn="ctr">
              <a:buNone/>
              <a:defRPr sz="1625"/>
            </a:lvl2pPr>
            <a:lvl3pPr marL="742927" indent="0" algn="ctr">
              <a:buNone/>
              <a:defRPr sz="1462"/>
            </a:lvl3pPr>
            <a:lvl4pPr marL="1114391" indent="0" algn="ctr">
              <a:buNone/>
              <a:defRPr sz="1300"/>
            </a:lvl4pPr>
            <a:lvl5pPr marL="1485854" indent="0" algn="ctr">
              <a:buNone/>
              <a:defRPr sz="1300"/>
            </a:lvl5pPr>
            <a:lvl6pPr marL="1857318" indent="0" algn="ctr">
              <a:buNone/>
              <a:defRPr sz="1300"/>
            </a:lvl6pPr>
            <a:lvl7pPr marL="2228781" indent="0" algn="ctr">
              <a:buNone/>
              <a:defRPr sz="1300"/>
            </a:lvl7pPr>
            <a:lvl8pPr marL="2600245" indent="0" algn="ctr">
              <a:buNone/>
              <a:defRPr sz="1300"/>
            </a:lvl8pPr>
            <a:lvl9pPr marL="2971709" indent="0" algn="ctr">
              <a:buNone/>
              <a:defRPr sz="13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315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590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6815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(with image)">
  <p:cSld name="Title (with image)">
    <p:spTree>
      <p:nvGrpSpPr>
        <p:cNvPr id="1" name="Shape 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" name="Google Shape;473;p71"/>
          <p:cNvSpPr>
            <a:spLocks noGrp="1"/>
          </p:cNvSpPr>
          <p:nvPr>
            <p:ph type="pic" idx="2"/>
          </p:nvPr>
        </p:nvSpPr>
        <p:spPr>
          <a:xfrm>
            <a:off x="1" y="0"/>
            <a:ext cx="99060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474" name="Google Shape;474;p71"/>
          <p:cNvSpPr>
            <a:spLocks noGrp="1"/>
          </p:cNvSpPr>
          <p:nvPr>
            <p:ph type="pic" idx="3"/>
          </p:nvPr>
        </p:nvSpPr>
        <p:spPr>
          <a:xfrm>
            <a:off x="4291313" y="1601933"/>
            <a:ext cx="1457300" cy="841680"/>
          </a:xfrm>
          <a:prstGeom prst="rect">
            <a:avLst/>
          </a:prstGeom>
          <a:noFill/>
          <a:ln w="9525" cap="flat" cmpd="sng">
            <a:solidFill>
              <a:srgbClr val="D8D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ctr" rtl="0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67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pic>
        <p:nvPicPr>
          <p:cNvPr id="475" name="Google Shape;475;p7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291863" y="4671014"/>
            <a:ext cx="1175640" cy="447524"/>
          </a:xfrm>
          <a:prstGeom prst="rect">
            <a:avLst/>
          </a:prstGeom>
          <a:noFill/>
          <a:ln>
            <a:noFill/>
          </a:ln>
        </p:spPr>
      </p:pic>
      <p:sp>
        <p:nvSpPr>
          <p:cNvPr id="476" name="Google Shape;476;p71"/>
          <p:cNvSpPr txBox="1">
            <a:spLocks noGrp="1"/>
          </p:cNvSpPr>
          <p:nvPr>
            <p:ph type="title"/>
          </p:nvPr>
        </p:nvSpPr>
        <p:spPr>
          <a:xfrm>
            <a:off x="359868" y="2492375"/>
            <a:ext cx="9186450" cy="136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Open Sans SemiBold"/>
              <a:buNone/>
              <a:defRPr sz="3900" b="1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477" name="Google Shape;477;p71"/>
          <p:cNvSpPr txBox="1">
            <a:spLocks noGrp="1"/>
          </p:cNvSpPr>
          <p:nvPr>
            <p:ph type="body" idx="1"/>
          </p:nvPr>
        </p:nvSpPr>
        <p:spPr>
          <a:xfrm>
            <a:off x="1366562" y="4024816"/>
            <a:ext cx="7176000" cy="478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marR="0" lvl="0" indent="-247642" algn="ctr" rtl="0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 cap="none"/>
            </a:lvl1pPr>
            <a:lvl2pPr marL="990570" lvl="1" indent="-247642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117931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Title and Content">
    <p:spTree>
      <p:nvGrpSpPr>
        <p:cNvPr id="1" name="Shape 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Google Shape;479;p72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480" name="Google Shape;480;p72"/>
          <p:cNvSpPr txBox="1">
            <a:spLocks noGrp="1"/>
          </p:cNvSpPr>
          <p:nvPr>
            <p:ph type="body" idx="1"/>
          </p:nvPr>
        </p:nvSpPr>
        <p:spPr>
          <a:xfrm>
            <a:off x="359868" y="1916113"/>
            <a:ext cx="9182875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481" name="Google Shape;481;p72"/>
          <p:cNvSpPr txBox="1">
            <a:spLocks noGrp="1"/>
          </p:cNvSpPr>
          <p:nvPr>
            <p:ph type="dt" idx="10"/>
          </p:nvPr>
        </p:nvSpPr>
        <p:spPr>
          <a:xfrm>
            <a:off x="0" y="0"/>
            <a:ext cx="3000075" cy="2999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1650" tIns="40825" rIns="81650" bIns="4082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482" name="Google Shape;482;p72"/>
          <p:cNvSpPr txBox="1">
            <a:spLocks noGrp="1"/>
          </p:cNvSpPr>
          <p:nvPr>
            <p:ph type="ftr" idx="11"/>
          </p:nvPr>
        </p:nvSpPr>
        <p:spPr>
          <a:xfrm>
            <a:off x="0" y="0"/>
            <a:ext cx="3000075" cy="2999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1650" tIns="40825" rIns="81650" bIns="4082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483" name="Google Shape;483;p72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25305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boxes v3">
  <p:cSld name="3 boxes v3"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73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486" name="Google Shape;486;p73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487" name="Google Shape;487;p73"/>
          <p:cNvSpPr txBox="1">
            <a:spLocks noGrp="1"/>
          </p:cNvSpPr>
          <p:nvPr>
            <p:ph type="body" idx="1"/>
          </p:nvPr>
        </p:nvSpPr>
        <p:spPr>
          <a:xfrm>
            <a:off x="360363" y="3116263"/>
            <a:ext cx="2863900" cy="301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488" name="Google Shape;488;p73"/>
          <p:cNvSpPr txBox="1">
            <a:spLocks noGrp="1"/>
          </p:cNvSpPr>
          <p:nvPr>
            <p:ph type="body" idx="2"/>
          </p:nvPr>
        </p:nvSpPr>
        <p:spPr>
          <a:xfrm>
            <a:off x="3522663" y="3116263"/>
            <a:ext cx="2863900" cy="301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489" name="Google Shape;489;p73"/>
          <p:cNvSpPr txBox="1">
            <a:spLocks noGrp="1"/>
          </p:cNvSpPr>
          <p:nvPr>
            <p:ph type="body" idx="3"/>
          </p:nvPr>
        </p:nvSpPr>
        <p:spPr>
          <a:xfrm>
            <a:off x="6648450" y="3116263"/>
            <a:ext cx="2863900" cy="301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490" name="Google Shape;490;p73"/>
          <p:cNvSpPr txBox="1">
            <a:spLocks noGrp="1"/>
          </p:cNvSpPr>
          <p:nvPr>
            <p:ph type="body" idx="4"/>
          </p:nvPr>
        </p:nvSpPr>
        <p:spPr>
          <a:xfrm>
            <a:off x="360363" y="1916113"/>
            <a:ext cx="2863900" cy="91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491" name="Google Shape;491;p73"/>
          <p:cNvSpPr txBox="1">
            <a:spLocks noGrp="1"/>
          </p:cNvSpPr>
          <p:nvPr>
            <p:ph type="body" idx="5"/>
          </p:nvPr>
        </p:nvSpPr>
        <p:spPr>
          <a:xfrm>
            <a:off x="3522663" y="1916113"/>
            <a:ext cx="2863900" cy="91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492" name="Google Shape;492;p73"/>
          <p:cNvSpPr txBox="1">
            <a:spLocks noGrp="1"/>
          </p:cNvSpPr>
          <p:nvPr>
            <p:ph type="body" idx="6"/>
          </p:nvPr>
        </p:nvSpPr>
        <p:spPr>
          <a:xfrm>
            <a:off x="6648450" y="1916113"/>
            <a:ext cx="2894450" cy="91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787384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(blank)">
  <p:cSld name="Title (blank)">
    <p:spTree>
      <p:nvGrpSpPr>
        <p:cNvPr id="1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Google Shape;494;p74"/>
          <p:cNvSpPr txBox="1">
            <a:spLocks noGrp="1"/>
          </p:cNvSpPr>
          <p:nvPr>
            <p:ph type="title"/>
          </p:nvPr>
        </p:nvSpPr>
        <p:spPr>
          <a:xfrm>
            <a:off x="359868" y="2492375"/>
            <a:ext cx="9186450" cy="136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Open Sans SemiBold"/>
              <a:buNone/>
              <a:defRPr sz="3900" b="1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495" name="Google Shape;495;p74"/>
          <p:cNvSpPr txBox="1">
            <a:spLocks noGrp="1"/>
          </p:cNvSpPr>
          <p:nvPr>
            <p:ph type="body" idx="1"/>
          </p:nvPr>
        </p:nvSpPr>
        <p:spPr>
          <a:xfrm>
            <a:off x="1366562" y="4024816"/>
            <a:ext cx="7176000" cy="478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marR="0" lvl="0" indent="-247642" algn="ctr" rtl="0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 cap="none"/>
            </a:lvl1pPr>
            <a:lvl2pPr marL="990570" lvl="1" indent="-247642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496" name="Google Shape;496;p74"/>
          <p:cNvSpPr>
            <a:spLocks noGrp="1"/>
          </p:cNvSpPr>
          <p:nvPr>
            <p:ph type="pic" idx="2"/>
          </p:nvPr>
        </p:nvSpPr>
        <p:spPr>
          <a:xfrm>
            <a:off x="4291313" y="1601933"/>
            <a:ext cx="1457300" cy="841680"/>
          </a:xfrm>
          <a:prstGeom prst="rect">
            <a:avLst/>
          </a:prstGeom>
          <a:noFill/>
          <a:ln w="9525" cap="flat" cmpd="sng">
            <a:solidFill>
              <a:srgbClr val="D8D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ctr" rtl="0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67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pic>
        <p:nvPicPr>
          <p:cNvPr id="497" name="Google Shape;497;p7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292485" y="4671227"/>
            <a:ext cx="1175079" cy="44731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374627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vider">
  <p:cSld name="Divider"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75"/>
          <p:cNvSpPr>
            <a:spLocks noGrp="1"/>
          </p:cNvSpPr>
          <p:nvPr>
            <p:ph type="pic" idx="2"/>
          </p:nvPr>
        </p:nvSpPr>
        <p:spPr>
          <a:xfrm>
            <a:off x="1" y="1"/>
            <a:ext cx="4953000" cy="6858000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500" name="Google Shape;500;p75"/>
          <p:cNvSpPr txBox="1">
            <a:spLocks noGrp="1"/>
          </p:cNvSpPr>
          <p:nvPr>
            <p:ph type="title"/>
          </p:nvPr>
        </p:nvSpPr>
        <p:spPr>
          <a:xfrm>
            <a:off x="5245796" y="2112072"/>
            <a:ext cx="4297150" cy="1316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900"/>
              <a:buFont typeface="Open Sans SemiBold"/>
              <a:buNone/>
              <a:defRPr sz="3142"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01" name="Google Shape;501;p75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02" name="Google Shape;502;p75"/>
          <p:cNvSpPr txBox="1">
            <a:spLocks noGrp="1"/>
          </p:cNvSpPr>
          <p:nvPr>
            <p:ph type="body" idx="1"/>
          </p:nvPr>
        </p:nvSpPr>
        <p:spPr>
          <a:xfrm>
            <a:off x="5245100" y="3613150"/>
            <a:ext cx="4300400" cy="2516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972022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5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Google Shape;504;p76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05" name="Google Shape;505;p76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760635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v2">
  <p:cSld name="Title only v2">
    <p:spTree>
      <p:nvGrpSpPr>
        <p:cNvPr id="1" name="Shape 5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" name="Google Shape;507;p77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08" name="Google Shape;508;p77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09" name="Google Shape;509;p77"/>
          <p:cNvSpPr txBox="1">
            <a:spLocks noGrp="1"/>
          </p:cNvSpPr>
          <p:nvPr>
            <p:ph type="body" idx="1"/>
          </p:nvPr>
        </p:nvSpPr>
        <p:spPr>
          <a:xfrm>
            <a:off x="359868" y="1540013"/>
            <a:ext cx="918222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517"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052227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 box">
  <p:cSld name="1 box">
    <p:spTree>
      <p:nvGrpSpPr>
        <p:cNvPr id="1" name="Shape 5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1" name="Google Shape;511;p78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12" name="Google Shape;512;p78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13" name="Google Shape;513;p78"/>
          <p:cNvSpPr txBox="1">
            <a:spLocks noGrp="1"/>
          </p:cNvSpPr>
          <p:nvPr>
            <p:ph type="body" idx="1"/>
          </p:nvPr>
        </p:nvSpPr>
        <p:spPr>
          <a:xfrm>
            <a:off x="359868" y="1532484"/>
            <a:ext cx="918222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517"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14" name="Google Shape;514;p78"/>
          <p:cNvSpPr txBox="1">
            <a:spLocks noGrp="1"/>
          </p:cNvSpPr>
          <p:nvPr>
            <p:ph type="body" idx="2"/>
          </p:nvPr>
        </p:nvSpPr>
        <p:spPr>
          <a:xfrm>
            <a:off x="360363" y="2168525"/>
            <a:ext cx="9185475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50006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9226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 box v2">
  <p:cSld name="1 box v2">
    <p:spTree>
      <p:nvGrpSpPr>
        <p:cNvPr id="1" name="Shape 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Google Shape;516;p79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17" name="Google Shape;517;p79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18" name="Google Shape;518;p79"/>
          <p:cNvSpPr txBox="1">
            <a:spLocks noGrp="1"/>
          </p:cNvSpPr>
          <p:nvPr>
            <p:ph type="body" idx="1"/>
          </p:nvPr>
        </p:nvSpPr>
        <p:spPr>
          <a:xfrm>
            <a:off x="360363" y="1916113"/>
            <a:ext cx="9182225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152825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 box with image">
  <p:cSld name="1 box with image">
    <p:spTree>
      <p:nvGrpSpPr>
        <p:cNvPr id="1" name="Shape 5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Google Shape;520;p80"/>
          <p:cNvSpPr>
            <a:spLocks noGrp="1"/>
          </p:cNvSpPr>
          <p:nvPr>
            <p:ph type="pic" idx="2"/>
          </p:nvPr>
        </p:nvSpPr>
        <p:spPr>
          <a:xfrm>
            <a:off x="4953002" y="0"/>
            <a:ext cx="49530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521" name="Google Shape;521;p80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4301050" cy="11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22" name="Google Shape;522;p80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23" name="Google Shape;523;p80"/>
          <p:cNvSpPr txBox="1">
            <a:spLocks noGrp="1"/>
          </p:cNvSpPr>
          <p:nvPr>
            <p:ph type="body" idx="1"/>
          </p:nvPr>
        </p:nvSpPr>
        <p:spPr>
          <a:xfrm>
            <a:off x="360363" y="1916113"/>
            <a:ext cx="4300400" cy="453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140216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boxes">
  <p:cSld name="2 boxes">
    <p:spTree>
      <p:nvGrpSpPr>
        <p:cNvPr id="1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" name="Google Shape;525;p81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26" name="Google Shape;526;p81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27" name="Google Shape;527;p81"/>
          <p:cNvSpPr txBox="1">
            <a:spLocks noGrp="1"/>
          </p:cNvSpPr>
          <p:nvPr>
            <p:ph type="body" idx="1"/>
          </p:nvPr>
        </p:nvSpPr>
        <p:spPr>
          <a:xfrm>
            <a:off x="359379" y="1520825"/>
            <a:ext cx="918222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28" name="Google Shape;528;p81"/>
          <p:cNvSpPr txBox="1">
            <a:spLocks noGrp="1"/>
          </p:cNvSpPr>
          <p:nvPr>
            <p:ph type="body" idx="2"/>
          </p:nvPr>
        </p:nvSpPr>
        <p:spPr>
          <a:xfrm>
            <a:off x="358775" y="2168525"/>
            <a:ext cx="4302025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29" name="Google Shape;529;p81"/>
          <p:cNvSpPr txBox="1">
            <a:spLocks noGrp="1"/>
          </p:cNvSpPr>
          <p:nvPr>
            <p:ph type="body" idx="3"/>
          </p:nvPr>
        </p:nvSpPr>
        <p:spPr>
          <a:xfrm>
            <a:off x="5245100" y="2168525"/>
            <a:ext cx="4295850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968385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boxes v2">
  <p:cSld name="2 boxes v2">
    <p:spTree>
      <p:nvGrpSpPr>
        <p:cNvPr id="1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Google Shape;531;p82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32" name="Google Shape;532;p82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33" name="Google Shape;533;p82"/>
          <p:cNvSpPr txBox="1">
            <a:spLocks noGrp="1"/>
          </p:cNvSpPr>
          <p:nvPr>
            <p:ph type="body" idx="1"/>
          </p:nvPr>
        </p:nvSpPr>
        <p:spPr>
          <a:xfrm>
            <a:off x="360363" y="1916113"/>
            <a:ext cx="430040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34" name="Google Shape;534;p82"/>
          <p:cNvSpPr txBox="1">
            <a:spLocks noGrp="1"/>
          </p:cNvSpPr>
          <p:nvPr>
            <p:ph type="body" idx="2"/>
          </p:nvPr>
        </p:nvSpPr>
        <p:spPr>
          <a:xfrm>
            <a:off x="5245100" y="1916113"/>
            <a:ext cx="430040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1180783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boxes v3">
  <p:cSld name="2 boxes v3">
    <p:spTree>
      <p:nvGrpSpPr>
        <p:cNvPr id="1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Google Shape;536;p83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37" name="Google Shape;537;p83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38" name="Google Shape;538;p83"/>
          <p:cNvSpPr txBox="1">
            <a:spLocks noGrp="1"/>
          </p:cNvSpPr>
          <p:nvPr>
            <p:ph type="body" idx="1"/>
          </p:nvPr>
        </p:nvSpPr>
        <p:spPr>
          <a:xfrm>
            <a:off x="360363" y="1520825"/>
            <a:ext cx="918222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39" name="Google Shape;539;p83"/>
          <p:cNvSpPr txBox="1">
            <a:spLocks noGrp="1"/>
          </p:cNvSpPr>
          <p:nvPr>
            <p:ph type="body" idx="2"/>
          </p:nvPr>
        </p:nvSpPr>
        <p:spPr>
          <a:xfrm>
            <a:off x="360363" y="2168525"/>
            <a:ext cx="2867150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40" name="Google Shape;540;p83"/>
          <p:cNvSpPr txBox="1">
            <a:spLocks noGrp="1"/>
          </p:cNvSpPr>
          <p:nvPr>
            <p:ph type="body" idx="3"/>
          </p:nvPr>
        </p:nvSpPr>
        <p:spPr>
          <a:xfrm>
            <a:off x="3519488" y="2168525"/>
            <a:ext cx="6026150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9397644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boxes v4">
  <p:cSld name="2 boxes v4">
    <p:spTree>
      <p:nvGrpSpPr>
        <p:cNvPr id="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p84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43" name="Google Shape;543;p84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44" name="Google Shape;544;p84"/>
          <p:cNvSpPr txBox="1">
            <a:spLocks noGrp="1"/>
          </p:cNvSpPr>
          <p:nvPr>
            <p:ph type="body" idx="1"/>
          </p:nvPr>
        </p:nvSpPr>
        <p:spPr>
          <a:xfrm>
            <a:off x="360363" y="1916113"/>
            <a:ext cx="286715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45" name="Google Shape;545;p84"/>
          <p:cNvSpPr txBox="1">
            <a:spLocks noGrp="1"/>
          </p:cNvSpPr>
          <p:nvPr>
            <p:ph type="body" idx="2"/>
          </p:nvPr>
        </p:nvSpPr>
        <p:spPr>
          <a:xfrm>
            <a:off x="3519488" y="1916113"/>
            <a:ext cx="602615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5106575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boxes with image">
  <p:cSld name="2 boxes with image">
    <p:spTree>
      <p:nvGrpSpPr>
        <p:cNvPr id="1" name="Shape 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Google Shape;547;p85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6027450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48" name="Google Shape;548;p85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49" name="Google Shape;549;p85"/>
          <p:cNvSpPr>
            <a:spLocks noGrp="1"/>
          </p:cNvSpPr>
          <p:nvPr>
            <p:ph type="pic" idx="2"/>
          </p:nvPr>
        </p:nvSpPr>
        <p:spPr>
          <a:xfrm>
            <a:off x="6648450" y="0"/>
            <a:ext cx="32578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550" name="Google Shape;550;p85"/>
          <p:cNvSpPr txBox="1">
            <a:spLocks noGrp="1"/>
          </p:cNvSpPr>
          <p:nvPr>
            <p:ph type="body" idx="1"/>
          </p:nvPr>
        </p:nvSpPr>
        <p:spPr>
          <a:xfrm>
            <a:off x="360363" y="1520825"/>
            <a:ext cx="6027450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51" name="Google Shape;551;p85"/>
          <p:cNvSpPr txBox="1">
            <a:spLocks noGrp="1"/>
          </p:cNvSpPr>
          <p:nvPr>
            <p:ph type="body" idx="3"/>
          </p:nvPr>
        </p:nvSpPr>
        <p:spPr>
          <a:xfrm>
            <a:off x="360363" y="2168525"/>
            <a:ext cx="2867150" cy="4284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52" name="Google Shape;552;p85"/>
          <p:cNvSpPr txBox="1">
            <a:spLocks noGrp="1"/>
          </p:cNvSpPr>
          <p:nvPr>
            <p:ph type="body" idx="4"/>
          </p:nvPr>
        </p:nvSpPr>
        <p:spPr>
          <a:xfrm>
            <a:off x="3519488" y="2168525"/>
            <a:ext cx="2868450" cy="4284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2316493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boxes">
  <p:cSld name="3 boxes">
    <p:spTree>
      <p:nvGrpSpPr>
        <p:cNvPr id="1" name="Shape 5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Google Shape;554;p86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55" name="Google Shape;555;p86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56" name="Google Shape;556;p86"/>
          <p:cNvSpPr txBox="1">
            <a:spLocks noGrp="1"/>
          </p:cNvSpPr>
          <p:nvPr>
            <p:ph type="body" idx="1"/>
          </p:nvPr>
        </p:nvSpPr>
        <p:spPr>
          <a:xfrm>
            <a:off x="363539" y="1520825"/>
            <a:ext cx="918222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57" name="Google Shape;557;p86"/>
          <p:cNvSpPr txBox="1">
            <a:spLocks noGrp="1"/>
          </p:cNvSpPr>
          <p:nvPr>
            <p:ph type="body" idx="2"/>
          </p:nvPr>
        </p:nvSpPr>
        <p:spPr>
          <a:xfrm>
            <a:off x="360363" y="2168525"/>
            <a:ext cx="2867150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58" name="Google Shape;558;p86"/>
          <p:cNvSpPr txBox="1">
            <a:spLocks noGrp="1"/>
          </p:cNvSpPr>
          <p:nvPr>
            <p:ph type="body" idx="3"/>
          </p:nvPr>
        </p:nvSpPr>
        <p:spPr>
          <a:xfrm>
            <a:off x="3519488" y="2168525"/>
            <a:ext cx="2867150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59" name="Google Shape;559;p86"/>
          <p:cNvSpPr txBox="1">
            <a:spLocks noGrp="1"/>
          </p:cNvSpPr>
          <p:nvPr>
            <p:ph type="body" idx="4"/>
          </p:nvPr>
        </p:nvSpPr>
        <p:spPr>
          <a:xfrm>
            <a:off x="6648450" y="2168525"/>
            <a:ext cx="2894125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9592193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boxes v2">
  <p:cSld name="3 boxes v2">
    <p:spTree>
      <p:nvGrpSpPr>
        <p:cNvPr id="1" name="Shape 5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1" name="Google Shape;561;p87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Font typeface="Open Sans SemiBold"/>
              <a:buNone/>
              <a:defRPr sz="2708"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62" name="Google Shape;562;p87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63" name="Google Shape;563;p87"/>
          <p:cNvSpPr txBox="1">
            <a:spLocks noGrp="1"/>
          </p:cNvSpPr>
          <p:nvPr>
            <p:ph type="body" idx="1"/>
          </p:nvPr>
        </p:nvSpPr>
        <p:spPr>
          <a:xfrm>
            <a:off x="363539" y="1540411"/>
            <a:ext cx="918222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64" name="Google Shape;564;p87"/>
          <p:cNvSpPr txBox="1">
            <a:spLocks noGrp="1"/>
          </p:cNvSpPr>
          <p:nvPr>
            <p:ph type="body" idx="2"/>
          </p:nvPr>
        </p:nvSpPr>
        <p:spPr>
          <a:xfrm>
            <a:off x="360363" y="3260725"/>
            <a:ext cx="2867150" cy="286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65" name="Google Shape;565;p87"/>
          <p:cNvSpPr txBox="1">
            <a:spLocks noGrp="1"/>
          </p:cNvSpPr>
          <p:nvPr>
            <p:ph type="body" idx="3"/>
          </p:nvPr>
        </p:nvSpPr>
        <p:spPr>
          <a:xfrm>
            <a:off x="3521075" y="3260725"/>
            <a:ext cx="2867150" cy="286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66" name="Google Shape;566;p87"/>
          <p:cNvSpPr txBox="1">
            <a:spLocks noGrp="1"/>
          </p:cNvSpPr>
          <p:nvPr>
            <p:ph type="body" idx="4"/>
          </p:nvPr>
        </p:nvSpPr>
        <p:spPr>
          <a:xfrm>
            <a:off x="6645963" y="3260725"/>
            <a:ext cx="2899650" cy="286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67" name="Google Shape;567;p87"/>
          <p:cNvSpPr txBox="1">
            <a:spLocks noGrp="1"/>
          </p:cNvSpPr>
          <p:nvPr>
            <p:ph type="body" idx="5"/>
          </p:nvPr>
        </p:nvSpPr>
        <p:spPr>
          <a:xfrm>
            <a:off x="363049" y="2168525"/>
            <a:ext cx="2863900" cy="91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68" name="Google Shape;568;p87"/>
          <p:cNvSpPr txBox="1">
            <a:spLocks noGrp="1"/>
          </p:cNvSpPr>
          <p:nvPr>
            <p:ph type="body" idx="6"/>
          </p:nvPr>
        </p:nvSpPr>
        <p:spPr>
          <a:xfrm>
            <a:off x="3525349" y="2168525"/>
            <a:ext cx="2863900" cy="91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69" name="Google Shape;569;p87"/>
          <p:cNvSpPr txBox="1">
            <a:spLocks noGrp="1"/>
          </p:cNvSpPr>
          <p:nvPr>
            <p:ph type="body" idx="7"/>
          </p:nvPr>
        </p:nvSpPr>
        <p:spPr>
          <a:xfrm>
            <a:off x="6651136" y="2168525"/>
            <a:ext cx="2894450" cy="91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0102517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boxes v4">
  <p:cSld name="3 boxes v4"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88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72" name="Google Shape;572;p88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73" name="Google Shape;573;p88"/>
          <p:cNvSpPr txBox="1">
            <a:spLocks noGrp="1"/>
          </p:cNvSpPr>
          <p:nvPr>
            <p:ph type="body" idx="1"/>
          </p:nvPr>
        </p:nvSpPr>
        <p:spPr>
          <a:xfrm>
            <a:off x="360363" y="1916113"/>
            <a:ext cx="286715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74" name="Google Shape;574;p88"/>
          <p:cNvSpPr txBox="1">
            <a:spLocks noGrp="1"/>
          </p:cNvSpPr>
          <p:nvPr>
            <p:ph type="body" idx="2"/>
          </p:nvPr>
        </p:nvSpPr>
        <p:spPr>
          <a:xfrm>
            <a:off x="3521075" y="1916113"/>
            <a:ext cx="286715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75" name="Google Shape;575;p88"/>
          <p:cNvSpPr txBox="1">
            <a:spLocks noGrp="1"/>
          </p:cNvSpPr>
          <p:nvPr>
            <p:ph type="body" idx="3"/>
          </p:nvPr>
        </p:nvSpPr>
        <p:spPr>
          <a:xfrm>
            <a:off x="6648450" y="1916113"/>
            <a:ext cx="289705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21268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64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27" indent="0">
              <a:buNone/>
              <a:defRPr sz="1462">
                <a:solidFill>
                  <a:schemeClr val="tx1">
                    <a:tint val="75000"/>
                  </a:schemeClr>
                </a:solidFill>
              </a:defRPr>
            </a:lvl3pPr>
            <a:lvl4pPr marL="111439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85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31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78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24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70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57196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boxes v5">
  <p:cSld name="3 boxes v5">
    <p:spTree>
      <p:nvGrpSpPr>
        <p:cNvPr id="1" name="Shape 5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7" name="Google Shape;577;p8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649144" y="2"/>
            <a:ext cx="3256856" cy="6890951"/>
          </a:xfrm>
          <a:prstGeom prst="rect">
            <a:avLst/>
          </a:prstGeom>
          <a:noFill/>
          <a:ln>
            <a:noFill/>
          </a:ln>
        </p:spPr>
      </p:pic>
      <p:sp>
        <p:nvSpPr>
          <p:cNvPr id="578" name="Google Shape;578;p89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579" name="Google Shape;579;p8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785255" y="6195403"/>
            <a:ext cx="684032" cy="260387"/>
          </a:xfrm>
          <a:prstGeom prst="rect">
            <a:avLst/>
          </a:prstGeom>
          <a:noFill/>
          <a:ln>
            <a:noFill/>
          </a:ln>
        </p:spPr>
      </p:pic>
      <p:sp>
        <p:nvSpPr>
          <p:cNvPr id="580" name="Google Shape;580;p89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6027450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81" name="Google Shape;581;p89"/>
          <p:cNvSpPr txBox="1">
            <a:spLocks noGrp="1"/>
          </p:cNvSpPr>
          <p:nvPr>
            <p:ph type="body" idx="1"/>
          </p:nvPr>
        </p:nvSpPr>
        <p:spPr>
          <a:xfrm>
            <a:off x="360363" y="1341438"/>
            <a:ext cx="6027450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82" name="Google Shape;582;p89"/>
          <p:cNvSpPr txBox="1">
            <a:spLocks noGrp="1"/>
          </p:cNvSpPr>
          <p:nvPr>
            <p:ph type="body" idx="2"/>
          </p:nvPr>
        </p:nvSpPr>
        <p:spPr>
          <a:xfrm>
            <a:off x="360363" y="2168525"/>
            <a:ext cx="2867150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83" name="Google Shape;583;p89"/>
          <p:cNvSpPr txBox="1">
            <a:spLocks noGrp="1"/>
          </p:cNvSpPr>
          <p:nvPr>
            <p:ph type="body" idx="3"/>
          </p:nvPr>
        </p:nvSpPr>
        <p:spPr>
          <a:xfrm>
            <a:off x="3521075" y="2168525"/>
            <a:ext cx="2867150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84" name="Google Shape;584;p89"/>
          <p:cNvSpPr txBox="1">
            <a:spLocks noGrp="1"/>
          </p:cNvSpPr>
          <p:nvPr>
            <p:ph type="body" idx="4"/>
          </p:nvPr>
        </p:nvSpPr>
        <p:spPr>
          <a:xfrm>
            <a:off x="6848475" y="1233488"/>
            <a:ext cx="2693925" cy="4643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1849768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 boxes">
  <p:cSld name="4 boxes">
    <p:spTree>
      <p:nvGrpSpPr>
        <p:cNvPr id="1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p90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87" name="Google Shape;587;p90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88" name="Google Shape;588;p90"/>
          <p:cNvSpPr txBox="1">
            <a:spLocks noGrp="1"/>
          </p:cNvSpPr>
          <p:nvPr>
            <p:ph type="body" idx="1"/>
          </p:nvPr>
        </p:nvSpPr>
        <p:spPr>
          <a:xfrm>
            <a:off x="360362" y="2168525"/>
            <a:ext cx="2020200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89" name="Google Shape;589;p90"/>
          <p:cNvSpPr txBox="1">
            <a:spLocks noGrp="1"/>
          </p:cNvSpPr>
          <p:nvPr>
            <p:ph type="body" idx="2"/>
          </p:nvPr>
        </p:nvSpPr>
        <p:spPr>
          <a:xfrm>
            <a:off x="2747616" y="2168524"/>
            <a:ext cx="2020200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90" name="Google Shape;590;p90"/>
          <p:cNvSpPr txBox="1">
            <a:spLocks noGrp="1"/>
          </p:cNvSpPr>
          <p:nvPr>
            <p:ph type="body" idx="3"/>
          </p:nvPr>
        </p:nvSpPr>
        <p:spPr>
          <a:xfrm>
            <a:off x="5134870" y="2168524"/>
            <a:ext cx="2020200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91" name="Google Shape;591;p90"/>
          <p:cNvSpPr txBox="1">
            <a:spLocks noGrp="1"/>
          </p:cNvSpPr>
          <p:nvPr>
            <p:ph type="body" idx="4"/>
          </p:nvPr>
        </p:nvSpPr>
        <p:spPr>
          <a:xfrm>
            <a:off x="7525581" y="2168525"/>
            <a:ext cx="2020200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92" name="Google Shape;592;p90"/>
          <p:cNvSpPr txBox="1">
            <a:spLocks noGrp="1"/>
          </p:cNvSpPr>
          <p:nvPr>
            <p:ph type="body" idx="5"/>
          </p:nvPr>
        </p:nvSpPr>
        <p:spPr>
          <a:xfrm>
            <a:off x="363539" y="1540411"/>
            <a:ext cx="918222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0300871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 boxes v2">
  <p:cSld name="4 boxes v2">
    <p:spTree>
      <p:nvGrpSpPr>
        <p:cNvPr id="1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" name="Google Shape;594;p91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95" name="Google Shape;595;p91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96" name="Google Shape;596;p91"/>
          <p:cNvSpPr txBox="1">
            <a:spLocks noGrp="1"/>
          </p:cNvSpPr>
          <p:nvPr>
            <p:ph type="body" idx="1"/>
          </p:nvPr>
        </p:nvSpPr>
        <p:spPr>
          <a:xfrm>
            <a:off x="360362" y="1916113"/>
            <a:ext cx="202020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97" name="Google Shape;597;p91"/>
          <p:cNvSpPr txBox="1">
            <a:spLocks noGrp="1"/>
          </p:cNvSpPr>
          <p:nvPr>
            <p:ph type="body" idx="2"/>
          </p:nvPr>
        </p:nvSpPr>
        <p:spPr>
          <a:xfrm>
            <a:off x="2747616" y="1916112"/>
            <a:ext cx="202020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98" name="Google Shape;598;p91"/>
          <p:cNvSpPr txBox="1">
            <a:spLocks noGrp="1"/>
          </p:cNvSpPr>
          <p:nvPr>
            <p:ph type="body" idx="3"/>
          </p:nvPr>
        </p:nvSpPr>
        <p:spPr>
          <a:xfrm>
            <a:off x="5134870" y="1916111"/>
            <a:ext cx="202020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99" name="Google Shape;599;p91"/>
          <p:cNvSpPr txBox="1">
            <a:spLocks noGrp="1"/>
          </p:cNvSpPr>
          <p:nvPr>
            <p:ph type="body" idx="4"/>
          </p:nvPr>
        </p:nvSpPr>
        <p:spPr>
          <a:xfrm>
            <a:off x="7525581" y="1916113"/>
            <a:ext cx="202020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7328681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rows">
  <p:cSld name="3 rows">
    <p:spTree>
      <p:nvGrpSpPr>
        <p:cNvPr id="1" name="Shape 6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1" name="Google Shape;601;p92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02" name="Google Shape;602;p92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603" name="Google Shape;603;p92"/>
          <p:cNvSpPr txBox="1">
            <a:spLocks noGrp="1"/>
          </p:cNvSpPr>
          <p:nvPr>
            <p:ph type="body" idx="1"/>
          </p:nvPr>
        </p:nvSpPr>
        <p:spPr>
          <a:xfrm>
            <a:off x="360363" y="1341438"/>
            <a:ext cx="918222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04" name="Google Shape;604;p92"/>
          <p:cNvSpPr txBox="1">
            <a:spLocks noGrp="1"/>
          </p:cNvSpPr>
          <p:nvPr>
            <p:ph type="body" idx="2"/>
          </p:nvPr>
        </p:nvSpPr>
        <p:spPr>
          <a:xfrm>
            <a:off x="360363" y="2168525"/>
            <a:ext cx="2681250" cy="10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05" name="Google Shape;605;p92"/>
          <p:cNvSpPr txBox="1">
            <a:spLocks noGrp="1"/>
          </p:cNvSpPr>
          <p:nvPr>
            <p:ph type="body" idx="3"/>
          </p:nvPr>
        </p:nvSpPr>
        <p:spPr>
          <a:xfrm>
            <a:off x="360363" y="3356252"/>
            <a:ext cx="2681250" cy="10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06" name="Google Shape;606;p92"/>
          <p:cNvSpPr txBox="1">
            <a:spLocks noGrp="1"/>
          </p:cNvSpPr>
          <p:nvPr>
            <p:ph type="body" idx="4"/>
          </p:nvPr>
        </p:nvSpPr>
        <p:spPr>
          <a:xfrm>
            <a:off x="360363" y="4543979"/>
            <a:ext cx="2681250" cy="10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07" name="Google Shape;607;p92"/>
          <p:cNvSpPr txBox="1">
            <a:spLocks noGrp="1"/>
          </p:cNvSpPr>
          <p:nvPr>
            <p:ph type="body" idx="5"/>
          </p:nvPr>
        </p:nvSpPr>
        <p:spPr>
          <a:xfrm>
            <a:off x="3227388" y="2168525"/>
            <a:ext cx="6315075" cy="10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08" name="Google Shape;608;p92"/>
          <p:cNvSpPr txBox="1">
            <a:spLocks noGrp="1"/>
          </p:cNvSpPr>
          <p:nvPr>
            <p:ph type="body" idx="6"/>
          </p:nvPr>
        </p:nvSpPr>
        <p:spPr>
          <a:xfrm>
            <a:off x="3227388" y="3356252"/>
            <a:ext cx="6315075" cy="10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09" name="Google Shape;609;p92"/>
          <p:cNvSpPr txBox="1">
            <a:spLocks noGrp="1"/>
          </p:cNvSpPr>
          <p:nvPr>
            <p:ph type="body" idx="7"/>
          </p:nvPr>
        </p:nvSpPr>
        <p:spPr>
          <a:xfrm>
            <a:off x="3227388" y="4543979"/>
            <a:ext cx="6315075" cy="10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4012667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rows v2">
  <p:cSld name="3 rows v2">
    <p:spTree>
      <p:nvGrpSpPr>
        <p:cNvPr id="1" name="Shape 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Google Shape;611;p93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12" name="Google Shape;612;p93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613" name="Google Shape;613;p93"/>
          <p:cNvSpPr txBox="1">
            <a:spLocks noGrp="1"/>
          </p:cNvSpPr>
          <p:nvPr>
            <p:ph type="body" idx="1"/>
          </p:nvPr>
        </p:nvSpPr>
        <p:spPr>
          <a:xfrm>
            <a:off x="359868" y="2003304"/>
            <a:ext cx="1801800" cy="12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95285" marR="0" lvl="0" indent="-247642" algn="l" rtl="0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/>
            </a:lvl1pPr>
            <a:lvl2pPr marL="990570" lvl="1" indent="-247642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14" name="Google Shape;614;p93"/>
          <p:cNvSpPr txBox="1">
            <a:spLocks noGrp="1"/>
          </p:cNvSpPr>
          <p:nvPr>
            <p:ph type="body" idx="2"/>
          </p:nvPr>
        </p:nvSpPr>
        <p:spPr>
          <a:xfrm>
            <a:off x="359868" y="3310115"/>
            <a:ext cx="1801800" cy="12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95285" marR="0" lvl="0" indent="-247642" algn="l" rtl="0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/>
            </a:lvl1pPr>
            <a:lvl2pPr marL="990570" lvl="1" indent="-247642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15" name="Google Shape;615;p93"/>
          <p:cNvSpPr txBox="1">
            <a:spLocks noGrp="1"/>
          </p:cNvSpPr>
          <p:nvPr>
            <p:ph type="body" idx="3"/>
          </p:nvPr>
        </p:nvSpPr>
        <p:spPr>
          <a:xfrm>
            <a:off x="359868" y="4616926"/>
            <a:ext cx="1801800" cy="12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95285" marR="0" lvl="0" indent="-247642" algn="l" rtl="0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/>
            </a:lvl1pPr>
            <a:lvl2pPr marL="990570" lvl="1" indent="-247642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16" name="Google Shape;616;p93"/>
          <p:cNvSpPr txBox="1">
            <a:spLocks noGrp="1"/>
          </p:cNvSpPr>
          <p:nvPr>
            <p:ph type="body" idx="4"/>
          </p:nvPr>
        </p:nvSpPr>
        <p:spPr>
          <a:xfrm>
            <a:off x="360363" y="1341438"/>
            <a:ext cx="918222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17" name="Google Shape;617;p93"/>
          <p:cNvSpPr txBox="1">
            <a:spLocks noGrp="1"/>
          </p:cNvSpPr>
          <p:nvPr>
            <p:ph type="body" idx="5"/>
          </p:nvPr>
        </p:nvSpPr>
        <p:spPr>
          <a:xfrm>
            <a:off x="4953000" y="2003305"/>
            <a:ext cx="4589325" cy="12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18" name="Google Shape;618;p93"/>
          <p:cNvSpPr txBox="1">
            <a:spLocks noGrp="1"/>
          </p:cNvSpPr>
          <p:nvPr>
            <p:ph type="body" idx="6"/>
          </p:nvPr>
        </p:nvSpPr>
        <p:spPr>
          <a:xfrm>
            <a:off x="4953000" y="3310115"/>
            <a:ext cx="4589325" cy="12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19" name="Google Shape;619;p93"/>
          <p:cNvSpPr txBox="1">
            <a:spLocks noGrp="1"/>
          </p:cNvSpPr>
          <p:nvPr>
            <p:ph type="body" idx="7"/>
          </p:nvPr>
        </p:nvSpPr>
        <p:spPr>
          <a:xfrm>
            <a:off x="4953000" y="4616926"/>
            <a:ext cx="4589325" cy="12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20" name="Google Shape;620;p93"/>
          <p:cNvSpPr txBox="1">
            <a:spLocks noGrp="1"/>
          </p:cNvSpPr>
          <p:nvPr>
            <p:ph type="body" idx="8"/>
          </p:nvPr>
        </p:nvSpPr>
        <p:spPr>
          <a:xfrm>
            <a:off x="2300288" y="2003305"/>
            <a:ext cx="2360800" cy="12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21" name="Google Shape;621;p93"/>
          <p:cNvSpPr txBox="1">
            <a:spLocks noGrp="1"/>
          </p:cNvSpPr>
          <p:nvPr>
            <p:ph type="body" idx="9"/>
          </p:nvPr>
        </p:nvSpPr>
        <p:spPr>
          <a:xfrm>
            <a:off x="2300288" y="3309520"/>
            <a:ext cx="2360800" cy="12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22" name="Google Shape;622;p93"/>
          <p:cNvSpPr txBox="1">
            <a:spLocks noGrp="1"/>
          </p:cNvSpPr>
          <p:nvPr>
            <p:ph type="body" idx="13"/>
          </p:nvPr>
        </p:nvSpPr>
        <p:spPr>
          <a:xfrm>
            <a:off x="2300288" y="4616627"/>
            <a:ext cx="2360800" cy="12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0614746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 rows">
  <p:cSld name="4 rows">
    <p:spTree>
      <p:nvGrpSpPr>
        <p:cNvPr id="1" name="Shape 6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" name="Google Shape;624;p94"/>
          <p:cNvSpPr txBox="1">
            <a:spLocks noGrp="1"/>
          </p:cNvSpPr>
          <p:nvPr>
            <p:ph type="body" idx="1"/>
          </p:nvPr>
        </p:nvSpPr>
        <p:spPr>
          <a:xfrm>
            <a:off x="360363" y="2003305"/>
            <a:ext cx="270075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95285" marR="0" lvl="0" indent="-247642" algn="l" rtl="0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/>
            </a:lvl1pPr>
            <a:lvl2pPr marL="990570" lvl="1" indent="-247642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25" name="Google Shape;625;p94"/>
          <p:cNvSpPr txBox="1">
            <a:spLocks noGrp="1"/>
          </p:cNvSpPr>
          <p:nvPr>
            <p:ph type="body" idx="2"/>
          </p:nvPr>
        </p:nvSpPr>
        <p:spPr>
          <a:xfrm>
            <a:off x="363049" y="2986292"/>
            <a:ext cx="270075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95285" marR="0" lvl="0" indent="-247642" algn="l" rtl="0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/>
            </a:lvl1pPr>
            <a:lvl2pPr marL="990570" lvl="1" indent="-247642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26" name="Google Shape;626;p94"/>
          <p:cNvSpPr txBox="1">
            <a:spLocks noGrp="1"/>
          </p:cNvSpPr>
          <p:nvPr>
            <p:ph type="body" idx="3"/>
          </p:nvPr>
        </p:nvSpPr>
        <p:spPr>
          <a:xfrm>
            <a:off x="359868" y="3992242"/>
            <a:ext cx="270075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95285" marR="0" lvl="0" indent="-247642" algn="l" rtl="0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/>
            </a:lvl1pPr>
            <a:lvl2pPr marL="990570" lvl="1" indent="-247642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27" name="Google Shape;627;p94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28" name="Google Shape;628;p94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629" name="Google Shape;629;p94"/>
          <p:cNvSpPr txBox="1">
            <a:spLocks noGrp="1"/>
          </p:cNvSpPr>
          <p:nvPr>
            <p:ph type="body" idx="4"/>
          </p:nvPr>
        </p:nvSpPr>
        <p:spPr>
          <a:xfrm>
            <a:off x="360363" y="1341438"/>
            <a:ext cx="918222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30" name="Google Shape;630;p94"/>
          <p:cNvSpPr txBox="1">
            <a:spLocks noGrp="1"/>
          </p:cNvSpPr>
          <p:nvPr>
            <p:ph type="body" idx="5"/>
          </p:nvPr>
        </p:nvSpPr>
        <p:spPr>
          <a:xfrm>
            <a:off x="363049" y="4975226"/>
            <a:ext cx="270075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95285" marR="0" lvl="0" indent="-247642" algn="l" rtl="0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/>
            </a:lvl1pPr>
            <a:lvl2pPr marL="990570" lvl="1" indent="-247642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31" name="Google Shape;631;p94"/>
          <p:cNvSpPr txBox="1">
            <a:spLocks noGrp="1"/>
          </p:cNvSpPr>
          <p:nvPr>
            <p:ph type="body" idx="6"/>
          </p:nvPr>
        </p:nvSpPr>
        <p:spPr>
          <a:xfrm>
            <a:off x="3227388" y="2002984"/>
            <a:ext cx="627380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32" name="Google Shape;632;p94"/>
          <p:cNvSpPr txBox="1">
            <a:spLocks noGrp="1"/>
          </p:cNvSpPr>
          <p:nvPr>
            <p:ph type="body" idx="7"/>
          </p:nvPr>
        </p:nvSpPr>
        <p:spPr>
          <a:xfrm>
            <a:off x="3227388" y="2983648"/>
            <a:ext cx="627380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33" name="Google Shape;633;p94"/>
          <p:cNvSpPr txBox="1">
            <a:spLocks noGrp="1"/>
          </p:cNvSpPr>
          <p:nvPr>
            <p:ph type="body" idx="8"/>
          </p:nvPr>
        </p:nvSpPr>
        <p:spPr>
          <a:xfrm>
            <a:off x="3227388" y="3996870"/>
            <a:ext cx="627380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34" name="Google Shape;634;p94"/>
          <p:cNvSpPr txBox="1">
            <a:spLocks noGrp="1"/>
          </p:cNvSpPr>
          <p:nvPr>
            <p:ph type="body" idx="9"/>
          </p:nvPr>
        </p:nvSpPr>
        <p:spPr>
          <a:xfrm>
            <a:off x="3227388" y="4975226"/>
            <a:ext cx="627380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8411781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grid and text box">
  <p:cSld name="Image grid and text box">
    <p:spTree>
      <p:nvGrpSpPr>
        <p:cNvPr id="1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p95"/>
          <p:cNvSpPr>
            <a:spLocks noGrp="1"/>
          </p:cNvSpPr>
          <p:nvPr>
            <p:ph type="pic" idx="2"/>
          </p:nvPr>
        </p:nvSpPr>
        <p:spPr>
          <a:xfrm>
            <a:off x="353750" y="2168525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637" name="Google Shape;637;p95"/>
          <p:cNvSpPr>
            <a:spLocks noGrp="1"/>
          </p:cNvSpPr>
          <p:nvPr>
            <p:ph type="pic" idx="3"/>
          </p:nvPr>
        </p:nvSpPr>
        <p:spPr>
          <a:xfrm>
            <a:off x="1819602" y="2168525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638" name="Google Shape;638;p95"/>
          <p:cNvSpPr>
            <a:spLocks noGrp="1"/>
          </p:cNvSpPr>
          <p:nvPr>
            <p:ph type="pic" idx="4"/>
          </p:nvPr>
        </p:nvSpPr>
        <p:spPr>
          <a:xfrm>
            <a:off x="3285455" y="2168525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639" name="Google Shape;639;p95"/>
          <p:cNvSpPr>
            <a:spLocks noGrp="1"/>
          </p:cNvSpPr>
          <p:nvPr>
            <p:ph type="pic" idx="5"/>
          </p:nvPr>
        </p:nvSpPr>
        <p:spPr>
          <a:xfrm>
            <a:off x="3285455" y="3449106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640" name="Google Shape;640;p95"/>
          <p:cNvSpPr>
            <a:spLocks noGrp="1"/>
          </p:cNvSpPr>
          <p:nvPr>
            <p:ph type="pic" idx="6"/>
          </p:nvPr>
        </p:nvSpPr>
        <p:spPr>
          <a:xfrm>
            <a:off x="3292069" y="4729688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641" name="Google Shape;641;p95"/>
          <p:cNvSpPr>
            <a:spLocks noGrp="1"/>
          </p:cNvSpPr>
          <p:nvPr>
            <p:ph type="pic" idx="7"/>
          </p:nvPr>
        </p:nvSpPr>
        <p:spPr>
          <a:xfrm>
            <a:off x="359868" y="3449106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642" name="Google Shape;642;p95"/>
          <p:cNvSpPr>
            <a:spLocks noGrp="1"/>
          </p:cNvSpPr>
          <p:nvPr>
            <p:ph type="pic" idx="8"/>
          </p:nvPr>
        </p:nvSpPr>
        <p:spPr>
          <a:xfrm>
            <a:off x="360363" y="4729688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643" name="Google Shape;643;p95"/>
          <p:cNvSpPr>
            <a:spLocks noGrp="1"/>
          </p:cNvSpPr>
          <p:nvPr>
            <p:ph type="pic" idx="9"/>
          </p:nvPr>
        </p:nvSpPr>
        <p:spPr>
          <a:xfrm>
            <a:off x="1825721" y="3449106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644" name="Google Shape;644;p95"/>
          <p:cNvSpPr>
            <a:spLocks noGrp="1"/>
          </p:cNvSpPr>
          <p:nvPr>
            <p:ph type="pic" idx="13"/>
          </p:nvPr>
        </p:nvSpPr>
        <p:spPr>
          <a:xfrm>
            <a:off x="1826216" y="4729688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645" name="Google Shape;645;p95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646" name="Google Shape;646;p95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47" name="Google Shape;647;p95"/>
          <p:cNvSpPr txBox="1">
            <a:spLocks noGrp="1"/>
          </p:cNvSpPr>
          <p:nvPr>
            <p:ph type="body" idx="1"/>
          </p:nvPr>
        </p:nvSpPr>
        <p:spPr>
          <a:xfrm>
            <a:off x="360363" y="1341438"/>
            <a:ext cx="918222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48" name="Google Shape;648;p95"/>
          <p:cNvSpPr txBox="1">
            <a:spLocks noGrp="1"/>
          </p:cNvSpPr>
          <p:nvPr>
            <p:ph type="body" idx="14"/>
          </p:nvPr>
        </p:nvSpPr>
        <p:spPr>
          <a:xfrm>
            <a:off x="4954588" y="2168525"/>
            <a:ext cx="4588025" cy="3713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3045504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">
  <p:cSld name="Picture">
    <p:spTree>
      <p:nvGrpSpPr>
        <p:cNvPr id="1" name="Shape 6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" name="Google Shape;650;p96"/>
          <p:cNvSpPr>
            <a:spLocks noGrp="1"/>
          </p:cNvSpPr>
          <p:nvPr>
            <p:ph type="pic" idx="2"/>
          </p:nvPr>
        </p:nvSpPr>
        <p:spPr>
          <a:xfrm>
            <a:off x="1" y="1"/>
            <a:ext cx="99060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5820179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Title and Content">
  <p:cSld name="4_Title and Content">
    <p:spTree>
      <p:nvGrpSpPr>
        <p:cNvPr id="1" name="Shape 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" name="Google Shape;652;p97"/>
          <p:cNvSpPr txBox="1">
            <a:spLocks noGrp="1"/>
          </p:cNvSpPr>
          <p:nvPr>
            <p:ph type="title"/>
          </p:nvPr>
        </p:nvSpPr>
        <p:spPr>
          <a:xfrm>
            <a:off x="681038" y="365125"/>
            <a:ext cx="8543925" cy="1325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1650" tIns="40825" rIns="81650" bIns="40825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Arial"/>
              <a:buNone/>
              <a:defRPr sz="2275"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653" name="Google Shape;653;p97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3973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1650" tIns="40825" rIns="81650" bIns="40825" anchor="t" anchorCtr="0">
            <a:normAutofit/>
          </a:bodyPr>
          <a:lstStyle>
            <a:lvl1pPr marL="495285" lvl="0" indent="-247642" algn="l" rtl="0">
              <a:lnSpc>
                <a:spcPct val="90000"/>
              </a:lnSpc>
              <a:spcBef>
                <a:spcPts val="9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1pPr>
            <a:lvl2pPr marL="990570" lvl="1" indent="-247642" algn="l" rtl="0">
              <a:lnSpc>
                <a:spcPct val="9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90000"/>
              </a:lnSpc>
              <a:spcBef>
                <a:spcPts val="867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3pPr>
            <a:lvl4pPr marL="1981139" lvl="3" indent="-357706" algn="l" rtl="0">
              <a:lnSpc>
                <a:spcPct val="90000"/>
              </a:lnSpc>
              <a:spcBef>
                <a:spcPts val="867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4pPr>
            <a:lvl5pPr marL="2476424" lvl="4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54" name="Google Shape;654;p97"/>
          <p:cNvSpPr txBox="1">
            <a:spLocks noGrp="1"/>
          </p:cNvSpPr>
          <p:nvPr>
            <p:ph type="body" idx="2"/>
          </p:nvPr>
        </p:nvSpPr>
        <p:spPr>
          <a:xfrm>
            <a:off x="438545" y="6294421"/>
            <a:ext cx="4578600" cy="1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1650" tIns="40825" rIns="81650" bIns="40825" anchor="t" anchorCtr="0">
            <a:normAutofit/>
          </a:bodyPr>
          <a:lstStyle>
            <a:lvl1pPr marL="495285" lvl="0" indent="-247642" algn="l" rtl="0">
              <a:lnSpc>
                <a:spcPct val="90000"/>
              </a:lnSpc>
              <a:spcBef>
                <a:spcPts val="975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67"/>
            </a:lvl1pPr>
            <a:lvl2pPr marL="990570" lvl="1" indent="-247642" algn="l" rtl="0">
              <a:lnSpc>
                <a:spcPct val="9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90000"/>
              </a:lnSpc>
              <a:spcBef>
                <a:spcPts val="867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3pPr>
            <a:lvl4pPr marL="1981139" lvl="3" indent="-357706" algn="l" rtl="0">
              <a:lnSpc>
                <a:spcPct val="90000"/>
              </a:lnSpc>
              <a:spcBef>
                <a:spcPts val="867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4pPr>
            <a:lvl5pPr marL="2476424" lvl="4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55" name="Google Shape;655;p97"/>
          <p:cNvSpPr txBox="1">
            <a:spLocks noGrp="1"/>
          </p:cNvSpPr>
          <p:nvPr>
            <p:ph type="ftr" idx="11"/>
          </p:nvPr>
        </p:nvSpPr>
        <p:spPr>
          <a:xfrm>
            <a:off x="0" y="0"/>
            <a:ext cx="2437500" cy="2999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1650" tIns="40825" rIns="81650" bIns="4082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6" name="Google Shape;656;p97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2437500" cy="2999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1650" tIns="40825" rIns="81650" bIns="40825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73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73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73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73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73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73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73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73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73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7281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432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5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64" indent="0">
              <a:buNone/>
              <a:defRPr sz="1625" b="1"/>
            </a:lvl2pPr>
            <a:lvl3pPr marL="742927" indent="0">
              <a:buNone/>
              <a:defRPr sz="1462" b="1"/>
            </a:lvl3pPr>
            <a:lvl4pPr marL="1114391" indent="0">
              <a:buNone/>
              <a:defRPr sz="1300" b="1"/>
            </a:lvl4pPr>
            <a:lvl5pPr marL="1485854" indent="0">
              <a:buNone/>
              <a:defRPr sz="1300" b="1"/>
            </a:lvl5pPr>
            <a:lvl6pPr marL="1857318" indent="0">
              <a:buNone/>
              <a:defRPr sz="1300" b="1"/>
            </a:lvl6pPr>
            <a:lvl7pPr marL="2228781" indent="0">
              <a:buNone/>
              <a:defRPr sz="1300" b="1"/>
            </a:lvl7pPr>
            <a:lvl8pPr marL="2600245" indent="0">
              <a:buNone/>
              <a:defRPr sz="1300" b="1"/>
            </a:lvl8pPr>
            <a:lvl9pPr marL="2971709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6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64" indent="0">
              <a:buNone/>
              <a:defRPr sz="1625" b="1"/>
            </a:lvl2pPr>
            <a:lvl3pPr marL="742927" indent="0">
              <a:buNone/>
              <a:defRPr sz="1462" b="1"/>
            </a:lvl3pPr>
            <a:lvl4pPr marL="1114391" indent="0">
              <a:buNone/>
              <a:defRPr sz="1300" b="1"/>
            </a:lvl4pPr>
            <a:lvl5pPr marL="1485854" indent="0">
              <a:buNone/>
              <a:defRPr sz="1300" b="1"/>
            </a:lvl5pPr>
            <a:lvl6pPr marL="1857318" indent="0">
              <a:buNone/>
              <a:defRPr sz="1300" b="1"/>
            </a:lvl6pPr>
            <a:lvl7pPr marL="2228781" indent="0">
              <a:buNone/>
              <a:defRPr sz="1300" b="1"/>
            </a:lvl7pPr>
            <a:lvl8pPr marL="2600245" indent="0">
              <a:buNone/>
              <a:defRPr sz="1300" b="1"/>
            </a:lvl8pPr>
            <a:lvl9pPr marL="2971709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6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461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6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977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64" indent="0">
              <a:buNone/>
              <a:defRPr sz="1137"/>
            </a:lvl2pPr>
            <a:lvl3pPr marL="742927" indent="0">
              <a:buNone/>
              <a:defRPr sz="975"/>
            </a:lvl3pPr>
            <a:lvl4pPr marL="1114391" indent="0">
              <a:buNone/>
              <a:defRPr sz="812"/>
            </a:lvl4pPr>
            <a:lvl5pPr marL="1485854" indent="0">
              <a:buNone/>
              <a:defRPr sz="812"/>
            </a:lvl5pPr>
            <a:lvl6pPr marL="1857318" indent="0">
              <a:buNone/>
              <a:defRPr sz="812"/>
            </a:lvl6pPr>
            <a:lvl7pPr marL="2228781" indent="0">
              <a:buNone/>
              <a:defRPr sz="812"/>
            </a:lvl7pPr>
            <a:lvl8pPr marL="2600245" indent="0">
              <a:buNone/>
              <a:defRPr sz="812"/>
            </a:lvl8pPr>
            <a:lvl9pPr marL="2971709" indent="0">
              <a:buNone/>
              <a:defRPr sz="81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310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 anchor="t"/>
          <a:lstStyle>
            <a:lvl1pPr marL="0" indent="0">
              <a:buNone/>
              <a:defRPr sz="2600"/>
            </a:lvl1pPr>
            <a:lvl2pPr marL="371464" indent="0">
              <a:buNone/>
              <a:defRPr sz="2275"/>
            </a:lvl2pPr>
            <a:lvl3pPr marL="742927" indent="0">
              <a:buNone/>
              <a:defRPr sz="1950"/>
            </a:lvl3pPr>
            <a:lvl4pPr marL="1114391" indent="0">
              <a:buNone/>
              <a:defRPr sz="1625"/>
            </a:lvl4pPr>
            <a:lvl5pPr marL="1485854" indent="0">
              <a:buNone/>
              <a:defRPr sz="1625"/>
            </a:lvl5pPr>
            <a:lvl6pPr marL="1857318" indent="0">
              <a:buNone/>
              <a:defRPr sz="1625"/>
            </a:lvl6pPr>
            <a:lvl7pPr marL="2228781" indent="0">
              <a:buNone/>
              <a:defRPr sz="1625"/>
            </a:lvl7pPr>
            <a:lvl8pPr marL="2600245" indent="0">
              <a:buNone/>
              <a:defRPr sz="1625"/>
            </a:lvl8pPr>
            <a:lvl9pPr marL="2971709" indent="0">
              <a:buNone/>
              <a:defRPr sz="162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64" indent="0">
              <a:buNone/>
              <a:defRPr sz="1137"/>
            </a:lvl2pPr>
            <a:lvl3pPr marL="742927" indent="0">
              <a:buNone/>
              <a:defRPr sz="975"/>
            </a:lvl3pPr>
            <a:lvl4pPr marL="1114391" indent="0">
              <a:buNone/>
              <a:defRPr sz="812"/>
            </a:lvl4pPr>
            <a:lvl5pPr marL="1485854" indent="0">
              <a:buNone/>
              <a:defRPr sz="812"/>
            </a:lvl5pPr>
            <a:lvl6pPr marL="1857318" indent="0">
              <a:buNone/>
              <a:defRPr sz="812"/>
            </a:lvl6pPr>
            <a:lvl7pPr marL="2228781" indent="0">
              <a:buNone/>
              <a:defRPr sz="812"/>
            </a:lvl7pPr>
            <a:lvl8pPr marL="2600245" indent="0">
              <a:buNone/>
              <a:defRPr sz="812"/>
            </a:lvl8pPr>
            <a:lvl9pPr marL="2971709" indent="0">
              <a:buNone/>
              <a:defRPr sz="81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485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26" Type="http://schemas.openxmlformats.org/officeDocument/2006/relationships/slideLayout" Target="../slideLayouts/slideLayout37.xml"/><Relationship Id="rId3" Type="http://schemas.openxmlformats.org/officeDocument/2006/relationships/slideLayout" Target="../slideLayouts/slideLayout14.xml"/><Relationship Id="rId21" Type="http://schemas.openxmlformats.org/officeDocument/2006/relationships/slideLayout" Target="../slideLayouts/slideLayout32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5" Type="http://schemas.openxmlformats.org/officeDocument/2006/relationships/slideLayout" Target="../slideLayouts/slideLayout36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slideLayout" Target="../slideLayouts/slideLayout31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24" Type="http://schemas.openxmlformats.org/officeDocument/2006/relationships/slideLayout" Target="../slideLayouts/slideLayout35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slideLayout" Target="../slideLayouts/slideLayout34.xml"/><Relationship Id="rId28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Relationship Id="rId27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100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42927" rtl="0" eaLnBrk="1" latinLnBrk="0" hangingPunct="1">
        <a:lnSpc>
          <a:spcPct val="90000"/>
        </a:lnSpc>
        <a:spcBef>
          <a:spcPct val="0"/>
        </a:spcBef>
        <a:buNone/>
        <a:defRPr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2" indent="-185732" algn="l" defTabSz="742927" rtl="0" eaLnBrk="1" latinLnBrk="0" hangingPunct="1">
        <a:lnSpc>
          <a:spcPct val="90000"/>
        </a:lnSpc>
        <a:spcBef>
          <a:spcPts val="812"/>
        </a:spcBef>
        <a:buFont typeface="Arial" panose="020B0604020202020204" pitchFamily="34" charset="0"/>
        <a:buChar char="•"/>
        <a:defRPr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195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59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22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4pPr>
      <a:lvl5pPr marL="1671586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5pPr>
      <a:lvl6pPr marL="2043050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6pPr>
      <a:lvl7pPr marL="2414513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7pPr>
      <a:lvl8pPr marL="2785977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8pPr>
      <a:lvl9pPr marL="3157440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1pPr>
      <a:lvl2pPr marL="371464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2pPr>
      <a:lvl3pPr marL="742927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3pPr>
      <a:lvl4pPr marL="1114391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4pPr>
      <a:lvl5pPr marL="1485854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5pPr>
      <a:lvl6pPr marL="1857318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6pPr>
      <a:lvl7pPr marL="2228781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7pPr>
      <a:lvl8pPr marL="2600245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8pPr>
      <a:lvl9pPr marL="2971709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p70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900"/>
              <a:buFont typeface="Open Sans SemiBold"/>
              <a:buNone/>
              <a:defRPr sz="2900" b="0" i="0" u="none" strike="noStrike" cap="none">
                <a:solidFill>
                  <a:schemeClr val="dk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9pPr>
          </a:lstStyle>
          <a:p>
            <a:endParaRPr/>
          </a:p>
        </p:txBody>
      </p:sp>
      <p:sp>
        <p:nvSpPr>
          <p:cNvPr id="469" name="Google Shape;469;p70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470" name="Google Shape;470;p70"/>
          <p:cNvPicPr preferRelativeResize="0"/>
          <p:nvPr/>
        </p:nvPicPr>
        <p:blipFill rotWithShape="1">
          <a:blip r:embed="rId29">
            <a:alphaModFix/>
          </a:blip>
          <a:srcRect/>
          <a:stretch/>
        </p:blipFill>
        <p:spPr>
          <a:xfrm>
            <a:off x="8785436" y="6195464"/>
            <a:ext cx="683869" cy="260326"/>
          </a:xfrm>
          <a:prstGeom prst="rect">
            <a:avLst/>
          </a:prstGeom>
          <a:noFill/>
          <a:ln>
            <a:noFill/>
          </a:ln>
        </p:spPr>
      </p:pic>
      <p:sp>
        <p:nvSpPr>
          <p:cNvPr id="471" name="Google Shape;471;p70"/>
          <p:cNvSpPr txBox="1">
            <a:spLocks noGrp="1"/>
          </p:cNvSpPr>
          <p:nvPr>
            <p:ph type="body" idx="1"/>
          </p:nvPr>
        </p:nvSpPr>
        <p:spPr>
          <a:xfrm>
            <a:off x="359868" y="1916113"/>
            <a:ext cx="9182875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L="2286000" marR="0" lvl="4" indent="-2921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L="2743200" marR="0" lvl="5" indent="-3111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L="3200400" marR="0" lvl="6" indent="-2921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L="3657600" marR="0" lvl="7" indent="-3111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L="4114800" marR="0" lvl="8" indent="-3111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5050899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  <p:sldLayoutId id="2147483691" r:id="rId19"/>
    <p:sldLayoutId id="2147483692" r:id="rId20"/>
    <p:sldLayoutId id="2147483693" r:id="rId21"/>
    <p:sldLayoutId id="2147483694" r:id="rId22"/>
    <p:sldLayoutId id="2147483695" r:id="rId23"/>
    <p:sldLayoutId id="2147483696" r:id="rId24"/>
    <p:sldLayoutId id="2147483697" r:id="rId25"/>
    <p:sldLayoutId id="2147483698" r:id="rId26"/>
    <p:sldLayoutId id="2147483699" r:id="rId27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2881">
          <p15:clr>
            <a:srgbClr val="F26B43"/>
          </p15:clr>
        </p15:guide>
        <p15:guide id="2" pos="2710">
          <p15:clr>
            <a:srgbClr val="F26B43"/>
          </p15:clr>
        </p15:guide>
        <p15:guide id="3" pos="3050">
          <p15:clr>
            <a:srgbClr val="F26B43"/>
          </p15:clr>
        </p15:guide>
        <p15:guide id="4" pos="2046">
          <p15:clr>
            <a:srgbClr val="F26B43"/>
          </p15:clr>
        </p15:guide>
        <p15:guide id="5" pos="1877">
          <p15:clr>
            <a:srgbClr val="F26B43"/>
          </p15:clr>
        </p15:guide>
        <p15:guide id="6" pos="3866">
          <p15:clr>
            <a:srgbClr val="F26B43"/>
          </p15:clr>
        </p15:guide>
        <p15:guide id="7" pos="3714">
          <p15:clr>
            <a:srgbClr val="F26B43"/>
          </p15:clr>
        </p15:guide>
        <p15:guide id="8" pos="210">
          <p15:clr>
            <a:srgbClr val="F26B43"/>
          </p15:clr>
        </p15:guide>
        <p15:guide id="9" pos="5550">
          <p15:clr>
            <a:srgbClr val="F26B43"/>
          </p15:clr>
        </p15:guide>
        <p15:guide id="10" orient="horz" pos="798">
          <p15:clr>
            <a:srgbClr val="F26B43"/>
          </p15:clr>
        </p15:guide>
        <p15:guide id="11" orient="horz" pos="363">
          <p15:clr>
            <a:srgbClr val="F26B43"/>
          </p15:clr>
        </p15:guide>
        <p15:guide id="12" orient="horz" pos="1138">
          <p15:clr>
            <a:srgbClr val="F26B43"/>
          </p15:clr>
        </p15:guide>
        <p15:guide id="13" orient="horz" pos="3085">
          <p15:clr>
            <a:srgbClr val="F26B43"/>
          </p15:clr>
        </p15:guide>
        <p15:guide id="14" orient="horz" pos="3388">
          <p15:clr>
            <a:srgbClr val="F26B43"/>
          </p15:clr>
        </p15:guide>
        <p15:guide id="15" orient="horz" pos="3218">
          <p15:clr>
            <a:srgbClr val="F26B43"/>
          </p15:clr>
        </p15:guide>
        <p15:guide id="16" orient="horz" pos="648">
          <p15:clr>
            <a:srgbClr val="F26B43"/>
          </p15:clr>
        </p15:guide>
        <p15:guide id="17" orient="horz" pos="80">
          <p15:clr>
            <a:srgbClr val="F26B43"/>
          </p15:clr>
        </p15:guide>
        <p15:guide id="18" orient="horz" pos="100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3" name="Google Shape;1523;p183"/>
          <p:cNvSpPr txBox="1">
            <a:spLocks noGrp="1"/>
          </p:cNvSpPr>
          <p:nvPr>
            <p:ph type="title"/>
          </p:nvPr>
        </p:nvSpPr>
        <p:spPr>
          <a:xfrm>
            <a:off x="359868" y="958233"/>
            <a:ext cx="9183200" cy="488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r>
              <a:rPr lang="en-GB" sz="1842" b="1">
                <a:latin typeface="Open Sans"/>
                <a:ea typeface="Open Sans"/>
                <a:cs typeface="Open Sans"/>
                <a:sym typeface="Open Sans"/>
              </a:rPr>
              <a:t>How will I prioritise ideas to test?</a:t>
            </a:r>
            <a:endParaRPr sz="1842" b="1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524" name="Google Shape;1524;p183"/>
          <p:cNvSpPr txBox="1">
            <a:spLocks noGrp="1"/>
          </p:cNvSpPr>
          <p:nvPr>
            <p:ph type="sldNum" idx="12"/>
          </p:nvPr>
        </p:nvSpPr>
        <p:spPr>
          <a:xfrm>
            <a:off x="9440921" y="6289555"/>
            <a:ext cx="465075" cy="234975"/>
          </a:xfrm>
          <a:prstGeom prst="rect">
            <a:avLst/>
          </a:prstGeom>
        </p:spPr>
        <p:txBody>
          <a:bodyPr spcFirstLastPara="1" wrap="square" lIns="0" tIns="0" rIns="71879" bIns="0" anchor="ctr" anchorCtr="0">
            <a:noAutofit/>
          </a:bodyPr>
          <a:lstStyle/>
          <a:p>
            <a:fld id="{00000000-1234-1234-1234-123412341234}" type="slidenum">
              <a:rPr lang="en-GB"/>
              <a:pPr/>
              <a:t>1</a:t>
            </a:fld>
            <a:endParaRPr/>
          </a:p>
        </p:txBody>
      </p:sp>
      <p:sp>
        <p:nvSpPr>
          <p:cNvPr id="1525" name="Google Shape;1525;p183"/>
          <p:cNvSpPr txBox="1">
            <a:spLocks noGrp="1"/>
          </p:cNvSpPr>
          <p:nvPr>
            <p:ph type="body" idx="1"/>
          </p:nvPr>
        </p:nvSpPr>
        <p:spPr>
          <a:xfrm>
            <a:off x="360363" y="2063199"/>
            <a:ext cx="9182225" cy="3803475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endParaRPr sz="1300">
              <a:solidFill>
                <a:schemeClr val="dk1"/>
              </a:solidFill>
            </a:endParaRPr>
          </a:p>
          <a:p>
            <a:pPr marL="0" marR="4889410" indent="0"/>
            <a:r>
              <a:rPr lang="en-GB" sz="1300">
                <a:solidFill>
                  <a:schemeClr val="dk1"/>
                </a:solidFill>
              </a:rPr>
              <a:t>Prioritise your ideas using assumptions or existing data from all 3 lenses:  </a:t>
            </a:r>
            <a:endParaRPr sz="1300">
              <a:solidFill>
                <a:schemeClr val="dk1"/>
              </a:solidFill>
            </a:endParaRPr>
          </a:p>
          <a:p>
            <a:pPr marL="0" marR="4889410" indent="0"/>
            <a:endParaRPr sz="1300">
              <a:solidFill>
                <a:schemeClr val="dk1"/>
              </a:solidFill>
            </a:endParaRPr>
          </a:p>
          <a:p>
            <a:pPr marL="779975" marR="4889410" indent="-343948">
              <a:buClr>
                <a:schemeClr val="dk1"/>
              </a:buClr>
              <a:buSzPts val="1400"/>
              <a:buChar char="-"/>
            </a:pPr>
            <a:r>
              <a:rPr lang="en-GB" sz="1300">
                <a:solidFill>
                  <a:schemeClr val="dk1"/>
                </a:solidFill>
              </a:rPr>
              <a:t>You think the </a:t>
            </a:r>
            <a:r>
              <a:rPr lang="en-GB" sz="1300" b="1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audience</a:t>
            </a:r>
            <a:r>
              <a:rPr lang="en-GB" sz="1300">
                <a:solidFill>
                  <a:schemeClr val="dk1"/>
                </a:solidFill>
              </a:rPr>
              <a:t> will want it </a:t>
            </a:r>
            <a:endParaRPr sz="1300">
              <a:solidFill>
                <a:schemeClr val="dk1"/>
              </a:solidFill>
            </a:endParaRPr>
          </a:p>
          <a:p>
            <a:pPr marL="779975" marR="4889410" indent="-343948">
              <a:spcBef>
                <a:spcPts val="0"/>
              </a:spcBef>
              <a:buClr>
                <a:schemeClr val="dk1"/>
              </a:buClr>
              <a:buSzPts val="1400"/>
              <a:buChar char="-"/>
            </a:pPr>
            <a:r>
              <a:rPr lang="en-GB" sz="1300">
                <a:solidFill>
                  <a:schemeClr val="dk1"/>
                </a:solidFill>
              </a:rPr>
              <a:t>You think the </a:t>
            </a:r>
            <a:r>
              <a:rPr lang="en-GB" sz="1300" b="1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organisation</a:t>
            </a:r>
            <a:r>
              <a:rPr lang="en-GB" sz="1300">
                <a:solidFill>
                  <a:schemeClr val="dk1"/>
                </a:solidFill>
              </a:rPr>
              <a:t> will be able to deliver it, or can do so with few adjustments </a:t>
            </a:r>
            <a:endParaRPr sz="1300">
              <a:solidFill>
                <a:schemeClr val="dk1"/>
              </a:solidFill>
            </a:endParaRPr>
          </a:p>
          <a:p>
            <a:pPr marL="779975" marR="4889410" indent="-343948">
              <a:spcBef>
                <a:spcPts val="0"/>
              </a:spcBef>
              <a:buClr>
                <a:schemeClr val="dk1"/>
              </a:buClr>
              <a:buSzPts val="1400"/>
              <a:buChar char="-"/>
            </a:pPr>
            <a:r>
              <a:rPr lang="en-GB" sz="1300">
                <a:solidFill>
                  <a:schemeClr val="dk1"/>
                </a:solidFill>
              </a:rPr>
              <a:t>You think the idea will improve profitability / </a:t>
            </a:r>
            <a:r>
              <a:rPr lang="en-GB" sz="1300" b="1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market</a:t>
            </a:r>
            <a:r>
              <a:rPr lang="en-GB" sz="1300">
                <a:solidFill>
                  <a:schemeClr val="dk1"/>
                </a:solidFill>
              </a:rPr>
              <a:t> position / has a viable business model or case</a:t>
            </a:r>
            <a:endParaRPr sz="1300">
              <a:solidFill>
                <a:schemeClr val="dk1"/>
              </a:solidFill>
            </a:endParaRPr>
          </a:p>
          <a:p>
            <a:pPr marL="0" indent="0"/>
            <a:endParaRPr sz="1300">
              <a:solidFill>
                <a:schemeClr val="dk1"/>
              </a:solidFill>
            </a:endParaRPr>
          </a:p>
          <a:p>
            <a:pPr marL="0" indent="0"/>
            <a:endParaRPr sz="1300">
              <a:solidFill>
                <a:schemeClr val="dk1"/>
              </a:solidFill>
            </a:endParaRPr>
          </a:p>
          <a:p>
            <a:pPr marL="0" indent="0"/>
            <a:endParaRPr sz="1300">
              <a:solidFill>
                <a:schemeClr val="dk1"/>
              </a:solidFill>
            </a:endParaRPr>
          </a:p>
          <a:p>
            <a:pPr marL="0" indent="0">
              <a:spcAft>
                <a:spcPts val="758"/>
              </a:spcAft>
            </a:pPr>
            <a:endParaRPr sz="1300">
              <a:solidFill>
                <a:schemeClr val="dk1"/>
              </a:solidFill>
            </a:endParaRPr>
          </a:p>
        </p:txBody>
      </p:sp>
      <p:pic>
        <p:nvPicPr>
          <p:cNvPr id="1526" name="Google Shape;1526;p18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60104" y="2373617"/>
            <a:ext cx="2414637" cy="2435928"/>
          </a:xfrm>
          <a:prstGeom prst="rect">
            <a:avLst/>
          </a:prstGeom>
          <a:noFill/>
          <a:ln>
            <a:noFill/>
          </a:ln>
        </p:spPr>
      </p:pic>
      <p:sp>
        <p:nvSpPr>
          <p:cNvPr id="1527" name="Google Shape;1527;p183"/>
          <p:cNvSpPr txBox="1"/>
          <p:nvPr/>
        </p:nvSpPr>
        <p:spPr>
          <a:xfrm>
            <a:off x="6607781" y="2626382"/>
            <a:ext cx="1512550" cy="531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992" tIns="99992" rIns="99992" bIns="99992" anchor="t" anchorCtr="0">
            <a:noAutofit/>
          </a:bodyPr>
          <a:lstStyle/>
          <a:p>
            <a:pPr algn="ctr"/>
            <a:r>
              <a:rPr lang="en-GB" sz="1300">
                <a:latin typeface="Open Sans Light"/>
                <a:ea typeface="Open Sans Light"/>
                <a:cs typeface="Open Sans Light"/>
                <a:sym typeface="Open Sans Light"/>
              </a:rPr>
              <a:t>Desirable</a:t>
            </a:r>
            <a:endParaRPr sz="1300">
              <a:latin typeface="Open Sans Light"/>
              <a:ea typeface="Open Sans Light"/>
              <a:cs typeface="Open Sans Light"/>
              <a:sym typeface="Open Sans Light"/>
            </a:endParaRPr>
          </a:p>
          <a:p>
            <a:pPr algn="ctr"/>
            <a:endParaRPr sz="1517">
              <a:latin typeface="Open Sans Light"/>
              <a:ea typeface="Open Sans Light"/>
              <a:cs typeface="Open Sans Light"/>
              <a:sym typeface="Open Sans Light"/>
            </a:endParaRPr>
          </a:p>
          <a:p>
            <a:pPr algn="ctr"/>
            <a:endParaRPr sz="1517"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sp>
        <p:nvSpPr>
          <p:cNvPr id="1528" name="Google Shape;1528;p183"/>
          <p:cNvSpPr txBox="1"/>
          <p:nvPr/>
        </p:nvSpPr>
        <p:spPr>
          <a:xfrm>
            <a:off x="7316462" y="4004846"/>
            <a:ext cx="1549275" cy="531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992" tIns="99992" rIns="99992" bIns="99992" anchor="t" anchorCtr="0">
            <a:noAutofit/>
          </a:bodyPr>
          <a:lstStyle/>
          <a:p>
            <a:pPr algn="ctr"/>
            <a:r>
              <a:rPr lang="en-GB" sz="1300">
                <a:latin typeface="Open Sans Light"/>
                <a:ea typeface="Open Sans Light"/>
                <a:cs typeface="Open Sans Light"/>
                <a:sym typeface="Open Sans Light"/>
              </a:rPr>
              <a:t>Feasible</a:t>
            </a:r>
            <a:endParaRPr sz="1300"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sp>
        <p:nvSpPr>
          <p:cNvPr id="1529" name="Google Shape;1529;p183"/>
          <p:cNvSpPr txBox="1"/>
          <p:nvPr/>
        </p:nvSpPr>
        <p:spPr>
          <a:xfrm>
            <a:off x="5983169" y="4070484"/>
            <a:ext cx="1512550" cy="531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992" tIns="99992" rIns="99992" bIns="99992" anchor="t" anchorCtr="0">
            <a:noAutofit/>
          </a:bodyPr>
          <a:lstStyle/>
          <a:p>
            <a:pPr algn="ctr"/>
            <a:r>
              <a:rPr lang="en-GB" sz="1300">
                <a:latin typeface="Open Sans Light"/>
                <a:ea typeface="Open Sans Light"/>
                <a:cs typeface="Open Sans Light"/>
                <a:sym typeface="Open Sans Light"/>
              </a:rPr>
              <a:t>Viable</a:t>
            </a:r>
            <a:r>
              <a:rPr lang="en-GB" sz="1517"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endParaRPr sz="1517">
              <a:latin typeface="Open Sans Light"/>
              <a:ea typeface="Open Sans Light"/>
              <a:cs typeface="Open Sans Light"/>
              <a:sym typeface="Open Sans Light"/>
            </a:endParaRPr>
          </a:p>
          <a:p>
            <a:endParaRPr sz="1517"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pic>
        <p:nvPicPr>
          <p:cNvPr id="1530" name="Google Shape;1530;p18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203529" y="2898766"/>
            <a:ext cx="375465" cy="3787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1" name="Google Shape;1531;p18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903527" y="3815504"/>
            <a:ext cx="375465" cy="3787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2" name="Google Shape;1532;p18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568452" y="3832390"/>
            <a:ext cx="342007" cy="34502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923618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GI colours">
      <a:dk1>
        <a:srgbClr val="0D0D0D"/>
      </a:dk1>
      <a:lt1>
        <a:srgbClr val="FFFFFF"/>
      </a:lt1>
      <a:dk2>
        <a:srgbClr val="C00000"/>
      </a:dk2>
      <a:lt2>
        <a:srgbClr val="E7E6E6"/>
      </a:lt2>
      <a:accent1>
        <a:srgbClr val="0D0D0D"/>
      </a:accent1>
      <a:accent2>
        <a:srgbClr val="009FE3"/>
      </a:accent2>
      <a:accent3>
        <a:srgbClr val="C5D300"/>
      </a:accent3>
      <a:accent4>
        <a:srgbClr val="EA5B0C"/>
      </a:accent4>
      <a:accent5>
        <a:srgbClr val="669999"/>
      </a:accent5>
      <a:accent6>
        <a:srgbClr val="004D9D"/>
      </a:accent6>
      <a:hlink>
        <a:srgbClr val="0D0D0D"/>
      </a:hlink>
      <a:folHlink>
        <a:srgbClr val="86868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96</TotalTime>
  <Words>69</Words>
  <Application>Microsoft Macintosh PowerPoint</Application>
  <PresentationFormat>A4 Paper (210x297 mm)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Open Sans</vt:lpstr>
      <vt:lpstr>Open Sans Light</vt:lpstr>
      <vt:lpstr>Open Sans SemiBold</vt:lpstr>
      <vt:lpstr>Office Theme</vt:lpstr>
      <vt:lpstr>1_Office Theme</vt:lpstr>
      <vt:lpstr>How will I prioritise ideas to test?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does the current user journey look like?</dc:title>
  <dc:creator>Microsoft Office User</dc:creator>
  <cp:lastModifiedBy>Microsoft Office User</cp:lastModifiedBy>
  <cp:revision>18</cp:revision>
  <dcterms:created xsi:type="dcterms:W3CDTF">2021-11-29T17:06:39Z</dcterms:created>
  <dcterms:modified xsi:type="dcterms:W3CDTF">2021-12-07T12:14:51Z</dcterms:modified>
</cp:coreProperties>
</file>