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79" r:id="rId2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gfad526cc40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3" name="Google Shape;1503;gfad526cc40_0_6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gfad526cc40_0_60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2383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951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p181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9182875" cy="48847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Template for ideation using the user journey structure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07" name="Google Shape;1507;p181"/>
          <p:cNvSpPr txBox="1">
            <a:spLocks noGrp="1"/>
          </p:cNvSpPr>
          <p:nvPr>
            <p:ph type="sldNum" idx="12"/>
          </p:nvPr>
        </p:nvSpPr>
        <p:spPr>
          <a:xfrm>
            <a:off x="9440925" y="6311057"/>
            <a:ext cx="465075" cy="213525"/>
          </a:xfrm>
          <a:prstGeom prst="rect">
            <a:avLst/>
          </a:prstGeom>
        </p:spPr>
        <p:txBody>
          <a:bodyPr spcFirstLastPara="1" vert="horz" wrap="square" lIns="0" tIns="0" rIns="71879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</a:t>
            </a:fld>
            <a:endParaRPr/>
          </a:p>
        </p:txBody>
      </p:sp>
      <p:graphicFrame>
        <p:nvGraphicFramePr>
          <p:cNvPr id="1508" name="Google Shape;1508;p181"/>
          <p:cNvGraphicFramePr/>
          <p:nvPr/>
        </p:nvGraphicFramePr>
        <p:xfrm>
          <a:off x="359857" y="2029642"/>
          <a:ext cx="9056261" cy="390006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47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7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7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5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AWARENESS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CONSIDERATION &amp; PURCHASE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DELIVERY &amp; ONGOING ENGAGEMENT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RETENTION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62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Touchpoint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[Instagram adverts]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[Landing page]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[Welcome pack 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Monthly pack]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[12M+ Stewardship 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0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Persona 1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Ideas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[Get rid of costly box in welcome pack - high fixed cost]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[Special thank you card after 6 months of support, impact report, invite to workshop]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85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KPI Outcome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[Reduce costs, increase margin]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[Reduce attrition, encourage upgrades]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85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Persona 2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Ideas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[Images of welcome pack, human stories using videos, infographic showing impact]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KPI Outcome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[Improved conversion rate, lower CPA]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539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118</Words>
  <Application>Microsoft Macintosh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Light</vt:lpstr>
      <vt:lpstr>Office Theme</vt:lpstr>
      <vt:lpstr>Template for ideation using the user journey structure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16</cp:revision>
  <dcterms:created xsi:type="dcterms:W3CDTF">2021-11-29T17:06:39Z</dcterms:created>
  <dcterms:modified xsi:type="dcterms:W3CDTF">2021-12-07T12:10:04Z</dcterms:modified>
</cp:coreProperties>
</file>