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78" r:id="rId2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gf9333d719d_0_39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4" name="Google Shape;1494;gf9333d719d_0_39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gf9333d719d_0_39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380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Google Shape;577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8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79" name="Google Shape;579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8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1" name="Google Shape;581;p8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2" name="Google Shape;582;p8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3" name="Google Shape;583;p8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4" name="Google Shape;584;p8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872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p180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vert="horz" wrap="square" lIns="0" tIns="0" rIns="71879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</a:t>
            </a:fld>
            <a:endParaRPr/>
          </a:p>
        </p:txBody>
      </p:sp>
      <p:sp>
        <p:nvSpPr>
          <p:cNvPr id="1498" name="Google Shape;1498;p180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6027450" cy="48847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r>
              <a:rPr lang="en-GB" sz="1950"/>
              <a:t>How can you </a:t>
            </a:r>
            <a:r>
              <a:rPr lang="en-GB" sz="1950" u="sng"/>
              <a:t>prepare</a:t>
            </a:r>
            <a:r>
              <a:rPr lang="en-GB" sz="1950"/>
              <a:t> for ideation?</a:t>
            </a:r>
            <a:endParaRPr sz="1950"/>
          </a:p>
        </p:txBody>
      </p:sp>
      <p:sp>
        <p:nvSpPr>
          <p:cNvPr id="1499" name="Google Shape;1499;p180"/>
          <p:cNvSpPr txBox="1">
            <a:spLocks noGrp="1"/>
          </p:cNvSpPr>
          <p:nvPr>
            <p:ph type="body" idx="1"/>
          </p:nvPr>
        </p:nvSpPr>
        <p:spPr>
          <a:xfrm>
            <a:off x="360371" y="1835796"/>
            <a:ext cx="5566600" cy="412750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440253" indent="-302674">
              <a:lnSpc>
                <a:spcPct val="150000"/>
              </a:lnSpc>
              <a:buClr>
                <a:srgbClr val="666666"/>
              </a:buClr>
              <a:buSzPts val="1200"/>
              <a:buAutoNum type="arabicPeriod"/>
            </a:pPr>
            <a:r>
              <a:rPr lang="en-GB" sz="1300">
                <a:solidFill>
                  <a:srgbClr val="666666"/>
                </a:solidFill>
              </a:rPr>
              <a:t>Take the time to </a:t>
            </a:r>
            <a:r>
              <a:rPr lang="en-GB" sz="1300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plan your approach first </a:t>
            </a:r>
            <a:r>
              <a:rPr lang="en-GB" sz="1300">
                <a:solidFill>
                  <a:srgbClr val="666666"/>
                </a:solidFill>
              </a:rPr>
              <a:t>- be clear exactly what you are looking for and where you are going to look</a:t>
            </a:r>
            <a:endParaRPr sz="1300">
              <a:solidFill>
                <a:srgbClr val="666666"/>
              </a:solidFill>
            </a:endParaRPr>
          </a:p>
          <a:p>
            <a:pPr marL="440253" indent="-302674">
              <a:lnSpc>
                <a:spcPct val="150000"/>
              </a:lnSpc>
              <a:spcBef>
                <a:spcPts val="975"/>
              </a:spcBef>
              <a:buClr>
                <a:srgbClr val="666666"/>
              </a:buClr>
              <a:buSzPts val="1200"/>
              <a:buAutoNum type="arabicPeriod"/>
            </a:pPr>
            <a:r>
              <a:rPr lang="en-GB" sz="1300">
                <a:solidFill>
                  <a:srgbClr val="666666"/>
                </a:solidFill>
              </a:rPr>
              <a:t>Create a </a:t>
            </a:r>
            <a:r>
              <a:rPr lang="en-GB" sz="1300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structure or template </a:t>
            </a:r>
            <a:r>
              <a:rPr lang="en-GB" sz="1300">
                <a:solidFill>
                  <a:srgbClr val="666666"/>
                </a:solidFill>
              </a:rPr>
              <a:t>to work towards - this will keep you on track and focused e.g. break down ideation by stages of the user journey (see next slide for inspiration)</a:t>
            </a:r>
            <a:endParaRPr sz="1300">
              <a:solidFill>
                <a:srgbClr val="666666"/>
              </a:solidFill>
            </a:endParaRPr>
          </a:p>
          <a:p>
            <a:pPr marL="440253" indent="-302674">
              <a:lnSpc>
                <a:spcPct val="150000"/>
              </a:lnSpc>
              <a:spcBef>
                <a:spcPts val="975"/>
              </a:spcBef>
              <a:buClr>
                <a:srgbClr val="666666"/>
              </a:buClr>
              <a:buSzPts val="1200"/>
              <a:buAutoNum type="arabicPeriod"/>
            </a:pPr>
            <a:r>
              <a:rPr lang="en-GB" sz="1300">
                <a:solidFill>
                  <a:srgbClr val="666666"/>
                </a:solidFill>
              </a:rPr>
              <a:t>Look for </a:t>
            </a:r>
            <a:r>
              <a:rPr lang="en-GB" sz="1300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inspiration </a:t>
            </a:r>
            <a:r>
              <a:rPr lang="en-GB" sz="1300">
                <a:solidFill>
                  <a:srgbClr val="666666"/>
                </a:solidFill>
              </a:rPr>
              <a:t>- not just the same examples from the same sorts of organisation e.g. Royal Albert Hall Membership</a:t>
            </a:r>
            <a:endParaRPr sz="1300">
              <a:solidFill>
                <a:srgbClr val="666666"/>
              </a:solidFill>
            </a:endParaRPr>
          </a:p>
          <a:p>
            <a:pPr marL="440253" indent="-302674">
              <a:lnSpc>
                <a:spcPct val="150000"/>
              </a:lnSpc>
              <a:spcBef>
                <a:spcPts val="975"/>
              </a:spcBef>
              <a:spcAft>
                <a:spcPts val="975"/>
              </a:spcAft>
              <a:buClr>
                <a:srgbClr val="666666"/>
              </a:buClr>
              <a:buSzPts val="1200"/>
              <a:buAutoNum type="arabicPeriod"/>
            </a:pPr>
            <a:r>
              <a:rPr lang="en-GB" sz="1300">
                <a:solidFill>
                  <a:srgbClr val="666666"/>
                </a:solidFill>
              </a:rPr>
              <a:t>Look for </a:t>
            </a:r>
            <a:r>
              <a:rPr lang="en-GB" sz="1300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provocative tidbits </a:t>
            </a:r>
            <a:r>
              <a:rPr lang="en-GB" sz="1300">
                <a:solidFill>
                  <a:srgbClr val="666666"/>
                </a:solidFill>
              </a:rPr>
              <a:t>- focus on the element of your design sprint e.g. if you want to reduce attrition, look specifically at the post 12 month user journey and retention model of unique / successful products in-market for inspiration</a:t>
            </a:r>
            <a:endParaRPr sz="1300">
              <a:solidFill>
                <a:srgbClr val="666666"/>
              </a:solidFill>
            </a:endParaRPr>
          </a:p>
        </p:txBody>
      </p:sp>
      <p:pic>
        <p:nvPicPr>
          <p:cNvPr id="1500" name="Google Shape;1500;p180"/>
          <p:cNvPicPr preferRelativeResize="0"/>
          <p:nvPr/>
        </p:nvPicPr>
        <p:blipFill rotWithShape="1">
          <a:blip r:embed="rId3">
            <a:alphaModFix/>
          </a:blip>
          <a:srcRect l="23017"/>
          <a:stretch/>
        </p:blipFill>
        <p:spPr>
          <a:xfrm>
            <a:off x="6386526" y="333375"/>
            <a:ext cx="3519500" cy="6191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7386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137</Words>
  <Application>Microsoft Macintosh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How can you prepare for ideation?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15</cp:revision>
  <dcterms:created xsi:type="dcterms:W3CDTF">2021-11-29T17:06:39Z</dcterms:created>
  <dcterms:modified xsi:type="dcterms:W3CDTF">2021-12-07T12:08:20Z</dcterms:modified>
</cp:coreProperties>
</file>