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2" r:id="rId2"/>
  </p:sldMasterIdLst>
  <p:notesMasterIdLst>
    <p:notesMasterId r:id="rId4"/>
  </p:notesMasterIdLst>
  <p:sldIdLst>
    <p:sldId id="277" r:id="rId3"/>
  </p:sldIdLst>
  <p:sldSz cx="9906000" cy="6858000" type="A4"/>
  <p:notesSz cx="6858000" cy="9144000"/>
  <p:defaultTextStyle>
    <a:defPPr>
      <a:defRPr lang="en-US"/>
    </a:defPPr>
    <a:lvl1pPr marL="0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1pPr>
    <a:lvl2pPr marL="402334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2pPr>
    <a:lvl3pPr marL="804668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3pPr>
    <a:lvl4pPr marL="1207003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4pPr>
    <a:lvl5pPr marL="1609337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5pPr>
    <a:lvl6pPr marL="2011671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6pPr>
    <a:lvl7pPr marL="2414005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7pPr>
    <a:lvl8pPr marL="2816339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8pPr>
    <a:lvl9pPr marL="3218673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752"/>
    <p:restoredTop sz="94669"/>
  </p:normalViewPr>
  <p:slideViewPr>
    <p:cSldViewPr snapToGrid="0" snapToObjects="1">
      <p:cViewPr varScale="1">
        <p:scale>
          <a:sx n="88" d="100"/>
          <a:sy n="88" d="100"/>
        </p:scale>
        <p:origin x="76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62224F-4733-E548-93E3-AF0D68064229}" type="datetimeFigureOut">
              <a:rPr lang="en-US" smtClean="0"/>
              <a:t>12/7/21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722CA0-7CDC-274A-853E-9E6C72D30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949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1pPr>
    <a:lvl2pPr marL="402334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2pPr>
    <a:lvl3pPr marL="804668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3pPr>
    <a:lvl4pPr marL="1207003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4pPr>
    <a:lvl5pPr marL="1609337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5pPr>
    <a:lvl6pPr marL="2011671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6pPr>
    <a:lvl7pPr marL="2414005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7pPr>
    <a:lvl8pPr marL="2816339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8pPr>
    <a:lvl9pPr marL="3218673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" name="Google Shape;1484;gf9333d719d_0_34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5" name="Google Shape;1485;gf9333d719d_0_348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6" name="Google Shape;1486;gf9333d719d_0_348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GB"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9679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64" indent="0" algn="ctr">
              <a:buNone/>
              <a:defRPr sz="1625"/>
            </a:lvl2pPr>
            <a:lvl3pPr marL="742927" indent="0" algn="ctr">
              <a:buNone/>
              <a:defRPr sz="1462"/>
            </a:lvl3pPr>
            <a:lvl4pPr marL="1114391" indent="0" algn="ctr">
              <a:buNone/>
              <a:defRPr sz="1300"/>
            </a:lvl4pPr>
            <a:lvl5pPr marL="1485854" indent="0" algn="ctr">
              <a:buNone/>
              <a:defRPr sz="1300"/>
            </a:lvl5pPr>
            <a:lvl6pPr marL="1857318" indent="0" algn="ctr">
              <a:buNone/>
              <a:defRPr sz="1300"/>
            </a:lvl6pPr>
            <a:lvl7pPr marL="2228781" indent="0" algn="ctr">
              <a:buNone/>
              <a:defRPr sz="1300"/>
            </a:lvl7pPr>
            <a:lvl8pPr marL="2600245" indent="0" algn="ctr">
              <a:buNone/>
              <a:defRPr sz="1300"/>
            </a:lvl8pPr>
            <a:lvl9pPr marL="2971709" indent="0" algn="ctr">
              <a:buNone/>
              <a:defRPr sz="13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315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590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6815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boxes v2">
  <p:cSld name="2 boxes v2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1"/>
          </p:nvPr>
        </p:nvSpPr>
        <p:spPr>
          <a:xfrm>
            <a:off x="360363" y="1916113"/>
            <a:ext cx="430040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body" idx="2"/>
          </p:nvPr>
        </p:nvSpPr>
        <p:spPr>
          <a:xfrm>
            <a:off x="5245100" y="1916113"/>
            <a:ext cx="430040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692405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(with image)">
  <p:cSld name="Title (with image)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>
            <a:spLocks noGrp="1"/>
          </p:cNvSpPr>
          <p:nvPr>
            <p:ph type="pic" idx="2"/>
          </p:nvPr>
        </p:nvSpPr>
        <p:spPr>
          <a:xfrm>
            <a:off x="1" y="0"/>
            <a:ext cx="99060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21" name="Google Shape;21;p3"/>
          <p:cNvSpPr>
            <a:spLocks noGrp="1"/>
          </p:cNvSpPr>
          <p:nvPr>
            <p:ph type="pic" idx="3"/>
          </p:nvPr>
        </p:nvSpPr>
        <p:spPr>
          <a:xfrm>
            <a:off x="4291313" y="1601933"/>
            <a:ext cx="1457625" cy="841680"/>
          </a:xfrm>
          <a:prstGeom prst="rect">
            <a:avLst/>
          </a:prstGeom>
          <a:noFill/>
          <a:ln w="9525" cap="flat" cmpd="sng">
            <a:solidFill>
              <a:srgbClr val="D8D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ctr" rtl="0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67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pic>
        <p:nvPicPr>
          <p:cNvPr id="22" name="Google Shape;22;p3"/>
          <p:cNvPicPr preferRelativeResize="0"/>
          <p:nvPr/>
        </p:nvPicPr>
        <p:blipFill/>
        <p:spPr>
          <a:xfrm>
            <a:off x="4291864" y="4671014"/>
            <a:ext cx="1175639" cy="447524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3"/>
          <p:cNvSpPr txBox="1">
            <a:spLocks noGrp="1"/>
          </p:cNvSpPr>
          <p:nvPr>
            <p:ph type="title"/>
          </p:nvPr>
        </p:nvSpPr>
        <p:spPr>
          <a:xfrm>
            <a:off x="359868" y="2492375"/>
            <a:ext cx="9186125" cy="136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Open Sans SemiBold"/>
              <a:buNone/>
              <a:defRPr sz="3900" b="1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body" idx="1"/>
          </p:nvPr>
        </p:nvSpPr>
        <p:spPr>
          <a:xfrm>
            <a:off x="1366562" y="4024816"/>
            <a:ext cx="7176000" cy="478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marR="0" lvl="0" indent="-247642" algn="ctr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 cap="none"/>
            </a:lvl1pPr>
            <a:lvl2pPr marL="990570" lvl="1" indent="-247642" algn="l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720979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(blank)">
  <p:cSld name="Title (blank)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>
            <a:spLocks noGrp="1"/>
          </p:cNvSpPr>
          <p:nvPr>
            <p:ph type="title"/>
          </p:nvPr>
        </p:nvSpPr>
        <p:spPr>
          <a:xfrm>
            <a:off x="359868" y="2492375"/>
            <a:ext cx="9186125" cy="136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Open Sans SemiBold"/>
              <a:buNone/>
              <a:defRPr sz="3900" b="1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body" idx="1"/>
          </p:nvPr>
        </p:nvSpPr>
        <p:spPr>
          <a:xfrm>
            <a:off x="1366562" y="4024816"/>
            <a:ext cx="7176000" cy="478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marR="0" lvl="0" indent="-247642" algn="ctr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 cap="none"/>
            </a:lvl1pPr>
            <a:lvl2pPr marL="990570" lvl="1" indent="-247642" algn="l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>
            <a:spLocks noGrp="1"/>
          </p:cNvSpPr>
          <p:nvPr>
            <p:ph type="pic" idx="2"/>
          </p:nvPr>
        </p:nvSpPr>
        <p:spPr>
          <a:xfrm>
            <a:off x="4291313" y="1601933"/>
            <a:ext cx="1457625" cy="841680"/>
          </a:xfrm>
          <a:prstGeom prst="rect">
            <a:avLst/>
          </a:prstGeom>
          <a:noFill/>
          <a:ln w="9525" cap="flat" cmpd="sng">
            <a:solidFill>
              <a:srgbClr val="D8D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ctr" rtl="0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67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pic>
        <p:nvPicPr>
          <p:cNvPr id="29" name="Google Shape;29;p4"/>
          <p:cNvPicPr preferRelativeResize="0"/>
          <p:nvPr/>
        </p:nvPicPr>
        <p:blipFill/>
        <p:spPr>
          <a:xfrm>
            <a:off x="4292485" y="4671227"/>
            <a:ext cx="1175079" cy="44731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517929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vider">
  <p:cSld name="Divider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>
            <a:spLocks noGrp="1"/>
          </p:cNvSpPr>
          <p:nvPr>
            <p:ph type="pic" idx="2"/>
          </p:nvPr>
        </p:nvSpPr>
        <p:spPr>
          <a:xfrm>
            <a:off x="1" y="1"/>
            <a:ext cx="4953000" cy="6858000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title"/>
          </p:nvPr>
        </p:nvSpPr>
        <p:spPr>
          <a:xfrm>
            <a:off x="5245796" y="2112072"/>
            <a:ext cx="4297150" cy="1316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900"/>
              <a:buFont typeface="Open Sans SemiBold"/>
              <a:buNone/>
              <a:defRPr sz="3142"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4" name="Google Shape;34;p5"/>
          <p:cNvSpPr txBox="1">
            <a:spLocks noGrp="1"/>
          </p:cNvSpPr>
          <p:nvPr>
            <p:ph type="body" idx="1"/>
          </p:nvPr>
        </p:nvSpPr>
        <p:spPr>
          <a:xfrm>
            <a:off x="5245100" y="3613150"/>
            <a:ext cx="4300400" cy="2516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941728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61708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v2">
  <p:cSld name="Title only v2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40" name="Google Shape;40;p7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1"/>
          </p:nvPr>
        </p:nvSpPr>
        <p:spPr>
          <a:xfrm>
            <a:off x="359868" y="1540013"/>
            <a:ext cx="918222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517"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062348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 box">
  <p:cSld name="1 box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45" name="Google Shape;45;p8"/>
          <p:cNvSpPr txBox="1">
            <a:spLocks noGrp="1"/>
          </p:cNvSpPr>
          <p:nvPr>
            <p:ph type="body" idx="1"/>
          </p:nvPr>
        </p:nvSpPr>
        <p:spPr>
          <a:xfrm>
            <a:off x="359868" y="1532484"/>
            <a:ext cx="918222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517"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body" idx="2"/>
          </p:nvPr>
        </p:nvSpPr>
        <p:spPr>
          <a:xfrm>
            <a:off x="360363" y="2168525"/>
            <a:ext cx="918515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818566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 box v2">
  <p:cSld name="1 box v2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9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0" name="Google Shape;50;p9"/>
          <p:cNvSpPr txBox="1">
            <a:spLocks noGrp="1"/>
          </p:cNvSpPr>
          <p:nvPr>
            <p:ph type="body" idx="1"/>
          </p:nvPr>
        </p:nvSpPr>
        <p:spPr>
          <a:xfrm>
            <a:off x="360363" y="1916113"/>
            <a:ext cx="9182225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65629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9226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 box with image">
  <p:cSld name="1 box with image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0"/>
          <p:cNvSpPr>
            <a:spLocks noGrp="1"/>
          </p:cNvSpPr>
          <p:nvPr>
            <p:ph type="pic" idx="2"/>
          </p:nvPr>
        </p:nvSpPr>
        <p:spPr>
          <a:xfrm>
            <a:off x="4953002" y="0"/>
            <a:ext cx="49530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4301050" cy="11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0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5" name="Google Shape;55;p10"/>
          <p:cNvSpPr txBox="1">
            <a:spLocks noGrp="1"/>
          </p:cNvSpPr>
          <p:nvPr>
            <p:ph type="body" idx="1"/>
          </p:nvPr>
        </p:nvSpPr>
        <p:spPr>
          <a:xfrm>
            <a:off x="360363" y="1916113"/>
            <a:ext cx="4300400" cy="453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513712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boxes">
  <p:cSld name="2 boxes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1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8" name="Google Shape;58;p11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body" idx="1"/>
          </p:nvPr>
        </p:nvSpPr>
        <p:spPr>
          <a:xfrm>
            <a:off x="359379" y="1520825"/>
            <a:ext cx="918222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body" idx="2"/>
          </p:nvPr>
        </p:nvSpPr>
        <p:spPr>
          <a:xfrm>
            <a:off x="358775" y="2168525"/>
            <a:ext cx="4302025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11"/>
          <p:cNvSpPr txBox="1">
            <a:spLocks noGrp="1"/>
          </p:cNvSpPr>
          <p:nvPr>
            <p:ph type="body" idx="3"/>
          </p:nvPr>
        </p:nvSpPr>
        <p:spPr>
          <a:xfrm>
            <a:off x="5245100" y="2168525"/>
            <a:ext cx="429585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171477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boxes v3">
  <p:cSld name="2 boxes v3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2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2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5" name="Google Shape;65;p12"/>
          <p:cNvSpPr txBox="1">
            <a:spLocks noGrp="1"/>
          </p:cNvSpPr>
          <p:nvPr>
            <p:ph type="body" idx="1"/>
          </p:nvPr>
        </p:nvSpPr>
        <p:spPr>
          <a:xfrm>
            <a:off x="360363" y="1520825"/>
            <a:ext cx="918222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2"/>
          <p:cNvSpPr txBox="1">
            <a:spLocks noGrp="1"/>
          </p:cNvSpPr>
          <p:nvPr>
            <p:ph type="body" idx="2"/>
          </p:nvPr>
        </p:nvSpPr>
        <p:spPr>
          <a:xfrm>
            <a:off x="360363" y="2168525"/>
            <a:ext cx="286715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 txBox="1">
            <a:spLocks noGrp="1"/>
          </p:cNvSpPr>
          <p:nvPr>
            <p:ph type="body" idx="3"/>
          </p:nvPr>
        </p:nvSpPr>
        <p:spPr>
          <a:xfrm>
            <a:off x="3519488" y="2168525"/>
            <a:ext cx="602615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377315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boxes v4">
  <p:cSld name="2 boxes v4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1" name="Google Shape;71;p13"/>
          <p:cNvSpPr txBox="1">
            <a:spLocks noGrp="1"/>
          </p:cNvSpPr>
          <p:nvPr>
            <p:ph type="body" idx="1"/>
          </p:nvPr>
        </p:nvSpPr>
        <p:spPr>
          <a:xfrm>
            <a:off x="360363" y="1916113"/>
            <a:ext cx="286715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body" idx="2"/>
          </p:nvPr>
        </p:nvSpPr>
        <p:spPr>
          <a:xfrm>
            <a:off x="3519488" y="1916113"/>
            <a:ext cx="602615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542367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boxes with image">
  <p:cSld name="2 boxes with image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4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602777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4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6" name="Google Shape;76;p14"/>
          <p:cNvSpPr>
            <a:spLocks noGrp="1"/>
          </p:cNvSpPr>
          <p:nvPr>
            <p:ph type="pic" idx="2"/>
          </p:nvPr>
        </p:nvSpPr>
        <p:spPr>
          <a:xfrm>
            <a:off x="6648450" y="0"/>
            <a:ext cx="3257475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body" idx="1"/>
          </p:nvPr>
        </p:nvSpPr>
        <p:spPr>
          <a:xfrm>
            <a:off x="360363" y="1520825"/>
            <a:ext cx="602777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4"/>
          <p:cNvSpPr txBox="1">
            <a:spLocks noGrp="1"/>
          </p:cNvSpPr>
          <p:nvPr>
            <p:ph type="body" idx="3"/>
          </p:nvPr>
        </p:nvSpPr>
        <p:spPr>
          <a:xfrm>
            <a:off x="360363" y="2168525"/>
            <a:ext cx="2867150" cy="4284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14"/>
          <p:cNvSpPr txBox="1">
            <a:spLocks noGrp="1"/>
          </p:cNvSpPr>
          <p:nvPr>
            <p:ph type="body" idx="4"/>
          </p:nvPr>
        </p:nvSpPr>
        <p:spPr>
          <a:xfrm>
            <a:off x="3519488" y="2168525"/>
            <a:ext cx="2868450" cy="4284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9318631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boxes">
  <p:cSld name="3 boxes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5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5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3" name="Google Shape;83;p15"/>
          <p:cNvSpPr txBox="1">
            <a:spLocks noGrp="1"/>
          </p:cNvSpPr>
          <p:nvPr>
            <p:ph type="body" idx="1"/>
          </p:nvPr>
        </p:nvSpPr>
        <p:spPr>
          <a:xfrm>
            <a:off x="363539" y="1520825"/>
            <a:ext cx="918222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84" name="Google Shape;84;p15"/>
          <p:cNvSpPr txBox="1">
            <a:spLocks noGrp="1"/>
          </p:cNvSpPr>
          <p:nvPr>
            <p:ph type="body" idx="2"/>
          </p:nvPr>
        </p:nvSpPr>
        <p:spPr>
          <a:xfrm>
            <a:off x="360363" y="2168525"/>
            <a:ext cx="286715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15"/>
          <p:cNvSpPr txBox="1">
            <a:spLocks noGrp="1"/>
          </p:cNvSpPr>
          <p:nvPr>
            <p:ph type="body" idx="3"/>
          </p:nvPr>
        </p:nvSpPr>
        <p:spPr>
          <a:xfrm>
            <a:off x="3519488" y="2168525"/>
            <a:ext cx="286715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86" name="Google Shape;86;p15"/>
          <p:cNvSpPr txBox="1">
            <a:spLocks noGrp="1"/>
          </p:cNvSpPr>
          <p:nvPr>
            <p:ph type="body" idx="4"/>
          </p:nvPr>
        </p:nvSpPr>
        <p:spPr>
          <a:xfrm>
            <a:off x="6648450" y="2168525"/>
            <a:ext cx="2894125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6294616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boxes v2">
  <p:cSld name="3 boxes v2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6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Font typeface="Open Sans SemiBold"/>
              <a:buNone/>
              <a:defRPr sz="2708"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6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0" name="Google Shape;90;p16"/>
          <p:cNvSpPr txBox="1">
            <a:spLocks noGrp="1"/>
          </p:cNvSpPr>
          <p:nvPr>
            <p:ph type="body" idx="1"/>
          </p:nvPr>
        </p:nvSpPr>
        <p:spPr>
          <a:xfrm>
            <a:off x="363539" y="1540411"/>
            <a:ext cx="918222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91" name="Google Shape;91;p16"/>
          <p:cNvSpPr txBox="1">
            <a:spLocks noGrp="1"/>
          </p:cNvSpPr>
          <p:nvPr>
            <p:ph type="body" idx="2"/>
          </p:nvPr>
        </p:nvSpPr>
        <p:spPr>
          <a:xfrm>
            <a:off x="360363" y="3260725"/>
            <a:ext cx="2867150" cy="286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92" name="Google Shape;92;p16"/>
          <p:cNvSpPr txBox="1">
            <a:spLocks noGrp="1"/>
          </p:cNvSpPr>
          <p:nvPr>
            <p:ph type="body" idx="3"/>
          </p:nvPr>
        </p:nvSpPr>
        <p:spPr>
          <a:xfrm>
            <a:off x="3521075" y="3260725"/>
            <a:ext cx="2867150" cy="286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93" name="Google Shape;93;p16"/>
          <p:cNvSpPr txBox="1">
            <a:spLocks noGrp="1"/>
          </p:cNvSpPr>
          <p:nvPr>
            <p:ph type="body" idx="4"/>
          </p:nvPr>
        </p:nvSpPr>
        <p:spPr>
          <a:xfrm>
            <a:off x="6645963" y="3260725"/>
            <a:ext cx="2899650" cy="286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94" name="Google Shape;94;p16"/>
          <p:cNvSpPr txBox="1">
            <a:spLocks noGrp="1"/>
          </p:cNvSpPr>
          <p:nvPr>
            <p:ph type="body" idx="5"/>
          </p:nvPr>
        </p:nvSpPr>
        <p:spPr>
          <a:xfrm>
            <a:off x="363049" y="2168525"/>
            <a:ext cx="2863900" cy="91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95" name="Google Shape;95;p16"/>
          <p:cNvSpPr txBox="1">
            <a:spLocks noGrp="1"/>
          </p:cNvSpPr>
          <p:nvPr>
            <p:ph type="body" idx="6"/>
          </p:nvPr>
        </p:nvSpPr>
        <p:spPr>
          <a:xfrm>
            <a:off x="3525349" y="2168525"/>
            <a:ext cx="2863900" cy="91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96" name="Google Shape;96;p16"/>
          <p:cNvSpPr txBox="1">
            <a:spLocks noGrp="1"/>
          </p:cNvSpPr>
          <p:nvPr>
            <p:ph type="body" idx="7"/>
          </p:nvPr>
        </p:nvSpPr>
        <p:spPr>
          <a:xfrm>
            <a:off x="6651136" y="2168525"/>
            <a:ext cx="2894450" cy="91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7975478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boxes v3">
  <p:cSld name="3 boxes v3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17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0" name="Google Shape;100;p17"/>
          <p:cNvSpPr txBox="1">
            <a:spLocks noGrp="1"/>
          </p:cNvSpPr>
          <p:nvPr>
            <p:ph type="body" idx="1"/>
          </p:nvPr>
        </p:nvSpPr>
        <p:spPr>
          <a:xfrm>
            <a:off x="360363" y="3116263"/>
            <a:ext cx="2863900" cy="301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01" name="Google Shape;101;p17"/>
          <p:cNvSpPr txBox="1">
            <a:spLocks noGrp="1"/>
          </p:cNvSpPr>
          <p:nvPr>
            <p:ph type="body" idx="2"/>
          </p:nvPr>
        </p:nvSpPr>
        <p:spPr>
          <a:xfrm>
            <a:off x="3522663" y="3116263"/>
            <a:ext cx="2863900" cy="301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02" name="Google Shape;102;p17"/>
          <p:cNvSpPr txBox="1">
            <a:spLocks noGrp="1"/>
          </p:cNvSpPr>
          <p:nvPr>
            <p:ph type="body" idx="3"/>
          </p:nvPr>
        </p:nvSpPr>
        <p:spPr>
          <a:xfrm>
            <a:off x="6648450" y="3116263"/>
            <a:ext cx="2863900" cy="301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03" name="Google Shape;103;p17"/>
          <p:cNvSpPr txBox="1">
            <a:spLocks noGrp="1"/>
          </p:cNvSpPr>
          <p:nvPr>
            <p:ph type="body" idx="4"/>
          </p:nvPr>
        </p:nvSpPr>
        <p:spPr>
          <a:xfrm>
            <a:off x="360363" y="1916113"/>
            <a:ext cx="2863900" cy="91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04" name="Google Shape;104;p17"/>
          <p:cNvSpPr txBox="1">
            <a:spLocks noGrp="1"/>
          </p:cNvSpPr>
          <p:nvPr>
            <p:ph type="body" idx="5"/>
          </p:nvPr>
        </p:nvSpPr>
        <p:spPr>
          <a:xfrm>
            <a:off x="3522663" y="1916113"/>
            <a:ext cx="2863900" cy="91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05" name="Google Shape;105;p17"/>
          <p:cNvSpPr txBox="1">
            <a:spLocks noGrp="1"/>
          </p:cNvSpPr>
          <p:nvPr>
            <p:ph type="body" idx="6"/>
          </p:nvPr>
        </p:nvSpPr>
        <p:spPr>
          <a:xfrm>
            <a:off x="6648450" y="1916113"/>
            <a:ext cx="2894450" cy="91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125466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boxes v4">
  <p:cSld name="3 boxes v4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8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18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9" name="Google Shape;109;p18"/>
          <p:cNvSpPr txBox="1">
            <a:spLocks noGrp="1"/>
          </p:cNvSpPr>
          <p:nvPr>
            <p:ph type="body" idx="1"/>
          </p:nvPr>
        </p:nvSpPr>
        <p:spPr>
          <a:xfrm>
            <a:off x="360363" y="1916113"/>
            <a:ext cx="286715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10" name="Google Shape;110;p18"/>
          <p:cNvSpPr txBox="1">
            <a:spLocks noGrp="1"/>
          </p:cNvSpPr>
          <p:nvPr>
            <p:ph type="body" idx="2"/>
          </p:nvPr>
        </p:nvSpPr>
        <p:spPr>
          <a:xfrm>
            <a:off x="3521075" y="1916113"/>
            <a:ext cx="286715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11" name="Google Shape;111;p18"/>
          <p:cNvSpPr txBox="1">
            <a:spLocks noGrp="1"/>
          </p:cNvSpPr>
          <p:nvPr>
            <p:ph type="body" idx="3"/>
          </p:nvPr>
        </p:nvSpPr>
        <p:spPr>
          <a:xfrm>
            <a:off x="6648450" y="1916113"/>
            <a:ext cx="289705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9039915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boxes v5">
  <p:cSld name="3 boxes v5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Google Shape;113;p19"/>
          <p:cNvPicPr preferRelativeResize="0"/>
          <p:nvPr/>
        </p:nvPicPr>
        <p:blipFill/>
        <p:spPr>
          <a:xfrm>
            <a:off x="6649144" y="2"/>
            <a:ext cx="3256856" cy="6890951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19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15" name="Google Shape;115;p19"/>
          <p:cNvPicPr preferRelativeResize="0"/>
          <p:nvPr/>
        </p:nvPicPr>
        <p:blipFill/>
        <p:spPr>
          <a:xfrm>
            <a:off x="8785255" y="6195403"/>
            <a:ext cx="684032" cy="260387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p19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602777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19"/>
          <p:cNvSpPr txBox="1">
            <a:spLocks noGrp="1"/>
          </p:cNvSpPr>
          <p:nvPr>
            <p:ph type="body" idx="1"/>
          </p:nvPr>
        </p:nvSpPr>
        <p:spPr>
          <a:xfrm>
            <a:off x="360363" y="1341438"/>
            <a:ext cx="602777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18" name="Google Shape;118;p19"/>
          <p:cNvSpPr txBox="1">
            <a:spLocks noGrp="1"/>
          </p:cNvSpPr>
          <p:nvPr>
            <p:ph type="body" idx="2"/>
          </p:nvPr>
        </p:nvSpPr>
        <p:spPr>
          <a:xfrm>
            <a:off x="360363" y="2168525"/>
            <a:ext cx="286715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19" name="Google Shape;119;p19"/>
          <p:cNvSpPr txBox="1">
            <a:spLocks noGrp="1"/>
          </p:cNvSpPr>
          <p:nvPr>
            <p:ph type="body" idx="3"/>
          </p:nvPr>
        </p:nvSpPr>
        <p:spPr>
          <a:xfrm>
            <a:off x="3521075" y="2168525"/>
            <a:ext cx="286715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20" name="Google Shape;120;p19"/>
          <p:cNvSpPr txBox="1">
            <a:spLocks noGrp="1"/>
          </p:cNvSpPr>
          <p:nvPr>
            <p:ph type="body" idx="4"/>
          </p:nvPr>
        </p:nvSpPr>
        <p:spPr>
          <a:xfrm>
            <a:off x="6848475" y="1233488"/>
            <a:ext cx="2693925" cy="4643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75399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64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27" indent="0">
              <a:buNone/>
              <a:defRPr sz="1462">
                <a:solidFill>
                  <a:schemeClr val="tx1">
                    <a:tint val="75000"/>
                  </a:schemeClr>
                </a:solidFill>
              </a:defRPr>
            </a:lvl3pPr>
            <a:lvl4pPr marL="111439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85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31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78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24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70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57196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 boxes">
  <p:cSld name="4 boxes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0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20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4" name="Google Shape;124;p20"/>
          <p:cNvSpPr txBox="1">
            <a:spLocks noGrp="1"/>
          </p:cNvSpPr>
          <p:nvPr>
            <p:ph type="body" idx="1"/>
          </p:nvPr>
        </p:nvSpPr>
        <p:spPr>
          <a:xfrm>
            <a:off x="360362" y="2168525"/>
            <a:ext cx="202020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25" name="Google Shape;125;p20"/>
          <p:cNvSpPr txBox="1">
            <a:spLocks noGrp="1"/>
          </p:cNvSpPr>
          <p:nvPr>
            <p:ph type="body" idx="2"/>
          </p:nvPr>
        </p:nvSpPr>
        <p:spPr>
          <a:xfrm>
            <a:off x="2747616" y="2168524"/>
            <a:ext cx="202020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26" name="Google Shape;126;p20"/>
          <p:cNvSpPr txBox="1">
            <a:spLocks noGrp="1"/>
          </p:cNvSpPr>
          <p:nvPr>
            <p:ph type="body" idx="3"/>
          </p:nvPr>
        </p:nvSpPr>
        <p:spPr>
          <a:xfrm>
            <a:off x="5134870" y="2168524"/>
            <a:ext cx="202020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27" name="Google Shape;127;p20"/>
          <p:cNvSpPr txBox="1">
            <a:spLocks noGrp="1"/>
          </p:cNvSpPr>
          <p:nvPr>
            <p:ph type="body" idx="4"/>
          </p:nvPr>
        </p:nvSpPr>
        <p:spPr>
          <a:xfrm>
            <a:off x="7525581" y="2168525"/>
            <a:ext cx="202020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28" name="Google Shape;128;p20"/>
          <p:cNvSpPr txBox="1">
            <a:spLocks noGrp="1"/>
          </p:cNvSpPr>
          <p:nvPr>
            <p:ph type="body" idx="5"/>
          </p:nvPr>
        </p:nvSpPr>
        <p:spPr>
          <a:xfrm>
            <a:off x="363539" y="1540411"/>
            <a:ext cx="918222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634294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 boxes v2">
  <p:cSld name="4 boxes v2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1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21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2" name="Google Shape;132;p21"/>
          <p:cNvSpPr txBox="1">
            <a:spLocks noGrp="1"/>
          </p:cNvSpPr>
          <p:nvPr>
            <p:ph type="body" idx="1"/>
          </p:nvPr>
        </p:nvSpPr>
        <p:spPr>
          <a:xfrm>
            <a:off x="360362" y="1916113"/>
            <a:ext cx="202020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33" name="Google Shape;133;p21"/>
          <p:cNvSpPr txBox="1">
            <a:spLocks noGrp="1"/>
          </p:cNvSpPr>
          <p:nvPr>
            <p:ph type="body" idx="2"/>
          </p:nvPr>
        </p:nvSpPr>
        <p:spPr>
          <a:xfrm>
            <a:off x="2747616" y="1916112"/>
            <a:ext cx="202020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34" name="Google Shape;134;p21"/>
          <p:cNvSpPr txBox="1">
            <a:spLocks noGrp="1"/>
          </p:cNvSpPr>
          <p:nvPr>
            <p:ph type="body" idx="3"/>
          </p:nvPr>
        </p:nvSpPr>
        <p:spPr>
          <a:xfrm>
            <a:off x="5134870" y="1916111"/>
            <a:ext cx="202020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35" name="Google Shape;135;p21"/>
          <p:cNvSpPr txBox="1">
            <a:spLocks noGrp="1"/>
          </p:cNvSpPr>
          <p:nvPr>
            <p:ph type="body" idx="4"/>
          </p:nvPr>
        </p:nvSpPr>
        <p:spPr>
          <a:xfrm>
            <a:off x="7525581" y="1916113"/>
            <a:ext cx="202020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7766072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rows">
  <p:cSld name="3 rows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2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8" name="Google Shape;138;p22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22"/>
          <p:cNvSpPr txBox="1">
            <a:spLocks noGrp="1"/>
          </p:cNvSpPr>
          <p:nvPr>
            <p:ph type="body" idx="1"/>
          </p:nvPr>
        </p:nvSpPr>
        <p:spPr>
          <a:xfrm>
            <a:off x="360363" y="1341438"/>
            <a:ext cx="918222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40" name="Google Shape;140;p22"/>
          <p:cNvSpPr txBox="1">
            <a:spLocks noGrp="1"/>
          </p:cNvSpPr>
          <p:nvPr>
            <p:ph type="body" idx="2"/>
          </p:nvPr>
        </p:nvSpPr>
        <p:spPr>
          <a:xfrm>
            <a:off x="360363" y="2168525"/>
            <a:ext cx="2681250" cy="10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41" name="Google Shape;141;p22"/>
          <p:cNvSpPr txBox="1">
            <a:spLocks noGrp="1"/>
          </p:cNvSpPr>
          <p:nvPr>
            <p:ph type="body" idx="3"/>
          </p:nvPr>
        </p:nvSpPr>
        <p:spPr>
          <a:xfrm>
            <a:off x="360363" y="3356252"/>
            <a:ext cx="2681250" cy="10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42" name="Google Shape;142;p22"/>
          <p:cNvSpPr txBox="1">
            <a:spLocks noGrp="1"/>
          </p:cNvSpPr>
          <p:nvPr>
            <p:ph type="body" idx="4"/>
          </p:nvPr>
        </p:nvSpPr>
        <p:spPr>
          <a:xfrm>
            <a:off x="360363" y="4543979"/>
            <a:ext cx="2681250" cy="10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43" name="Google Shape;143;p22"/>
          <p:cNvSpPr txBox="1">
            <a:spLocks noGrp="1"/>
          </p:cNvSpPr>
          <p:nvPr>
            <p:ph type="body" idx="5"/>
          </p:nvPr>
        </p:nvSpPr>
        <p:spPr>
          <a:xfrm>
            <a:off x="3227388" y="2168525"/>
            <a:ext cx="6315075" cy="10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44" name="Google Shape;144;p22"/>
          <p:cNvSpPr txBox="1">
            <a:spLocks noGrp="1"/>
          </p:cNvSpPr>
          <p:nvPr>
            <p:ph type="body" idx="6"/>
          </p:nvPr>
        </p:nvSpPr>
        <p:spPr>
          <a:xfrm>
            <a:off x="3227388" y="3356252"/>
            <a:ext cx="6315075" cy="10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45" name="Google Shape;145;p22"/>
          <p:cNvSpPr txBox="1">
            <a:spLocks noGrp="1"/>
          </p:cNvSpPr>
          <p:nvPr>
            <p:ph type="body" idx="7"/>
          </p:nvPr>
        </p:nvSpPr>
        <p:spPr>
          <a:xfrm>
            <a:off x="3227388" y="4543979"/>
            <a:ext cx="6315075" cy="10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5619616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rows v2">
  <p:cSld name="3 rows v2"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3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8" name="Google Shape;148;p23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23"/>
          <p:cNvSpPr txBox="1">
            <a:spLocks noGrp="1"/>
          </p:cNvSpPr>
          <p:nvPr>
            <p:ph type="body" idx="1"/>
          </p:nvPr>
        </p:nvSpPr>
        <p:spPr>
          <a:xfrm>
            <a:off x="359868" y="2003304"/>
            <a:ext cx="1801800" cy="12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95285" marR="0" lvl="0" indent="-247642" algn="l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/>
            </a:lvl1pPr>
            <a:lvl2pPr marL="990570" lvl="1" indent="-247642" algn="l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50" name="Google Shape;150;p23"/>
          <p:cNvSpPr txBox="1">
            <a:spLocks noGrp="1"/>
          </p:cNvSpPr>
          <p:nvPr>
            <p:ph type="body" idx="2"/>
          </p:nvPr>
        </p:nvSpPr>
        <p:spPr>
          <a:xfrm>
            <a:off x="359868" y="3310115"/>
            <a:ext cx="1801800" cy="12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95285" marR="0" lvl="0" indent="-247642" algn="l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/>
            </a:lvl1pPr>
            <a:lvl2pPr marL="990570" lvl="1" indent="-247642" algn="l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51" name="Google Shape;151;p23"/>
          <p:cNvSpPr txBox="1">
            <a:spLocks noGrp="1"/>
          </p:cNvSpPr>
          <p:nvPr>
            <p:ph type="body" idx="3"/>
          </p:nvPr>
        </p:nvSpPr>
        <p:spPr>
          <a:xfrm>
            <a:off x="359868" y="4616926"/>
            <a:ext cx="1801800" cy="12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95285" marR="0" lvl="0" indent="-247642" algn="l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/>
            </a:lvl1pPr>
            <a:lvl2pPr marL="990570" lvl="1" indent="-247642" algn="l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52" name="Google Shape;152;p23"/>
          <p:cNvSpPr txBox="1">
            <a:spLocks noGrp="1"/>
          </p:cNvSpPr>
          <p:nvPr>
            <p:ph type="body" idx="4"/>
          </p:nvPr>
        </p:nvSpPr>
        <p:spPr>
          <a:xfrm>
            <a:off x="360363" y="1341438"/>
            <a:ext cx="918222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53" name="Google Shape;153;p23"/>
          <p:cNvSpPr txBox="1">
            <a:spLocks noGrp="1"/>
          </p:cNvSpPr>
          <p:nvPr>
            <p:ph type="body" idx="5"/>
          </p:nvPr>
        </p:nvSpPr>
        <p:spPr>
          <a:xfrm>
            <a:off x="4953000" y="2003305"/>
            <a:ext cx="4589325" cy="12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54" name="Google Shape;154;p23"/>
          <p:cNvSpPr txBox="1">
            <a:spLocks noGrp="1"/>
          </p:cNvSpPr>
          <p:nvPr>
            <p:ph type="body" idx="6"/>
          </p:nvPr>
        </p:nvSpPr>
        <p:spPr>
          <a:xfrm>
            <a:off x="4953000" y="3310115"/>
            <a:ext cx="4589325" cy="12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55" name="Google Shape;155;p23"/>
          <p:cNvSpPr txBox="1">
            <a:spLocks noGrp="1"/>
          </p:cNvSpPr>
          <p:nvPr>
            <p:ph type="body" idx="7"/>
          </p:nvPr>
        </p:nvSpPr>
        <p:spPr>
          <a:xfrm>
            <a:off x="4953000" y="4616926"/>
            <a:ext cx="4589325" cy="12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56" name="Google Shape;156;p23"/>
          <p:cNvSpPr txBox="1">
            <a:spLocks noGrp="1"/>
          </p:cNvSpPr>
          <p:nvPr>
            <p:ph type="body" idx="8"/>
          </p:nvPr>
        </p:nvSpPr>
        <p:spPr>
          <a:xfrm>
            <a:off x="2300288" y="2003305"/>
            <a:ext cx="2360475" cy="12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57" name="Google Shape;157;p23"/>
          <p:cNvSpPr txBox="1">
            <a:spLocks noGrp="1"/>
          </p:cNvSpPr>
          <p:nvPr>
            <p:ph type="body" idx="9"/>
          </p:nvPr>
        </p:nvSpPr>
        <p:spPr>
          <a:xfrm>
            <a:off x="2300288" y="3309520"/>
            <a:ext cx="2360475" cy="12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58" name="Google Shape;158;p23"/>
          <p:cNvSpPr txBox="1">
            <a:spLocks noGrp="1"/>
          </p:cNvSpPr>
          <p:nvPr>
            <p:ph type="body" idx="13"/>
          </p:nvPr>
        </p:nvSpPr>
        <p:spPr>
          <a:xfrm>
            <a:off x="2300288" y="4616627"/>
            <a:ext cx="2360475" cy="12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1943981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 rows">
  <p:cSld name="4 rows"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4"/>
          <p:cNvSpPr txBox="1">
            <a:spLocks noGrp="1"/>
          </p:cNvSpPr>
          <p:nvPr>
            <p:ph type="body" idx="1"/>
          </p:nvPr>
        </p:nvSpPr>
        <p:spPr>
          <a:xfrm>
            <a:off x="360363" y="2003305"/>
            <a:ext cx="270075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95285" marR="0" lvl="0" indent="-247642" algn="l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/>
            </a:lvl1pPr>
            <a:lvl2pPr marL="990570" lvl="1" indent="-247642" algn="l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61" name="Google Shape;161;p24"/>
          <p:cNvSpPr txBox="1">
            <a:spLocks noGrp="1"/>
          </p:cNvSpPr>
          <p:nvPr>
            <p:ph type="body" idx="2"/>
          </p:nvPr>
        </p:nvSpPr>
        <p:spPr>
          <a:xfrm>
            <a:off x="363049" y="2986292"/>
            <a:ext cx="270075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95285" marR="0" lvl="0" indent="-247642" algn="l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/>
            </a:lvl1pPr>
            <a:lvl2pPr marL="990570" lvl="1" indent="-247642" algn="l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62" name="Google Shape;162;p24"/>
          <p:cNvSpPr txBox="1">
            <a:spLocks noGrp="1"/>
          </p:cNvSpPr>
          <p:nvPr>
            <p:ph type="body" idx="3"/>
          </p:nvPr>
        </p:nvSpPr>
        <p:spPr>
          <a:xfrm>
            <a:off x="359868" y="3992242"/>
            <a:ext cx="270075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95285" marR="0" lvl="0" indent="-247642" algn="l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/>
            </a:lvl1pPr>
            <a:lvl2pPr marL="990570" lvl="1" indent="-247642" algn="l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63" name="Google Shape;163;p24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64" name="Google Shape;164;p24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65" name="Google Shape;165;p24"/>
          <p:cNvSpPr txBox="1">
            <a:spLocks noGrp="1"/>
          </p:cNvSpPr>
          <p:nvPr>
            <p:ph type="body" idx="4"/>
          </p:nvPr>
        </p:nvSpPr>
        <p:spPr>
          <a:xfrm>
            <a:off x="360363" y="1341438"/>
            <a:ext cx="918222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66" name="Google Shape;166;p24"/>
          <p:cNvSpPr txBox="1">
            <a:spLocks noGrp="1"/>
          </p:cNvSpPr>
          <p:nvPr>
            <p:ph type="body" idx="5"/>
          </p:nvPr>
        </p:nvSpPr>
        <p:spPr>
          <a:xfrm>
            <a:off x="363049" y="4975226"/>
            <a:ext cx="270075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95285" marR="0" lvl="0" indent="-247642" algn="l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/>
            </a:lvl1pPr>
            <a:lvl2pPr marL="990570" lvl="1" indent="-247642" algn="l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67" name="Google Shape;167;p24"/>
          <p:cNvSpPr txBox="1">
            <a:spLocks noGrp="1"/>
          </p:cNvSpPr>
          <p:nvPr>
            <p:ph type="body" idx="6"/>
          </p:nvPr>
        </p:nvSpPr>
        <p:spPr>
          <a:xfrm>
            <a:off x="3227388" y="2002984"/>
            <a:ext cx="627380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68" name="Google Shape;168;p24"/>
          <p:cNvSpPr txBox="1">
            <a:spLocks noGrp="1"/>
          </p:cNvSpPr>
          <p:nvPr>
            <p:ph type="body" idx="7"/>
          </p:nvPr>
        </p:nvSpPr>
        <p:spPr>
          <a:xfrm>
            <a:off x="3227388" y="2983648"/>
            <a:ext cx="627380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69" name="Google Shape;169;p24"/>
          <p:cNvSpPr txBox="1">
            <a:spLocks noGrp="1"/>
          </p:cNvSpPr>
          <p:nvPr>
            <p:ph type="body" idx="8"/>
          </p:nvPr>
        </p:nvSpPr>
        <p:spPr>
          <a:xfrm>
            <a:off x="3227388" y="3996870"/>
            <a:ext cx="627380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70" name="Google Shape;170;p24"/>
          <p:cNvSpPr txBox="1">
            <a:spLocks noGrp="1"/>
          </p:cNvSpPr>
          <p:nvPr>
            <p:ph type="body" idx="9"/>
          </p:nvPr>
        </p:nvSpPr>
        <p:spPr>
          <a:xfrm>
            <a:off x="3227388" y="4975226"/>
            <a:ext cx="627380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67555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grid and text box">
  <p:cSld name="Image grid and text box"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5"/>
          <p:cNvSpPr>
            <a:spLocks noGrp="1"/>
          </p:cNvSpPr>
          <p:nvPr>
            <p:ph type="pic" idx="2"/>
          </p:nvPr>
        </p:nvSpPr>
        <p:spPr>
          <a:xfrm>
            <a:off x="353750" y="2168525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173" name="Google Shape;173;p25"/>
          <p:cNvSpPr>
            <a:spLocks noGrp="1"/>
          </p:cNvSpPr>
          <p:nvPr>
            <p:ph type="pic" idx="3"/>
          </p:nvPr>
        </p:nvSpPr>
        <p:spPr>
          <a:xfrm>
            <a:off x="1819602" y="2168525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174" name="Google Shape;174;p25"/>
          <p:cNvSpPr>
            <a:spLocks noGrp="1"/>
          </p:cNvSpPr>
          <p:nvPr>
            <p:ph type="pic" idx="4"/>
          </p:nvPr>
        </p:nvSpPr>
        <p:spPr>
          <a:xfrm>
            <a:off x="3285455" y="2168525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175" name="Google Shape;175;p25"/>
          <p:cNvSpPr>
            <a:spLocks noGrp="1"/>
          </p:cNvSpPr>
          <p:nvPr>
            <p:ph type="pic" idx="5"/>
          </p:nvPr>
        </p:nvSpPr>
        <p:spPr>
          <a:xfrm>
            <a:off x="3285455" y="3449106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176" name="Google Shape;176;p25"/>
          <p:cNvSpPr>
            <a:spLocks noGrp="1"/>
          </p:cNvSpPr>
          <p:nvPr>
            <p:ph type="pic" idx="6"/>
          </p:nvPr>
        </p:nvSpPr>
        <p:spPr>
          <a:xfrm>
            <a:off x="3292069" y="4729688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177" name="Google Shape;177;p25"/>
          <p:cNvSpPr>
            <a:spLocks noGrp="1"/>
          </p:cNvSpPr>
          <p:nvPr>
            <p:ph type="pic" idx="7"/>
          </p:nvPr>
        </p:nvSpPr>
        <p:spPr>
          <a:xfrm>
            <a:off x="359868" y="3449106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178" name="Google Shape;178;p25"/>
          <p:cNvSpPr>
            <a:spLocks noGrp="1"/>
          </p:cNvSpPr>
          <p:nvPr>
            <p:ph type="pic" idx="8"/>
          </p:nvPr>
        </p:nvSpPr>
        <p:spPr>
          <a:xfrm>
            <a:off x="360363" y="4729688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179" name="Google Shape;179;p25"/>
          <p:cNvSpPr>
            <a:spLocks noGrp="1"/>
          </p:cNvSpPr>
          <p:nvPr>
            <p:ph type="pic" idx="9"/>
          </p:nvPr>
        </p:nvSpPr>
        <p:spPr>
          <a:xfrm>
            <a:off x="1825721" y="3449106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180" name="Google Shape;180;p25"/>
          <p:cNvSpPr>
            <a:spLocks noGrp="1"/>
          </p:cNvSpPr>
          <p:nvPr>
            <p:ph type="pic" idx="13"/>
          </p:nvPr>
        </p:nvSpPr>
        <p:spPr>
          <a:xfrm>
            <a:off x="1826216" y="4729688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181" name="Google Shape;181;p25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82" name="Google Shape;182;p25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83" name="Google Shape;183;p25"/>
          <p:cNvSpPr txBox="1">
            <a:spLocks noGrp="1"/>
          </p:cNvSpPr>
          <p:nvPr>
            <p:ph type="body" idx="1"/>
          </p:nvPr>
        </p:nvSpPr>
        <p:spPr>
          <a:xfrm>
            <a:off x="360363" y="1341438"/>
            <a:ext cx="918222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84" name="Google Shape;184;p25"/>
          <p:cNvSpPr txBox="1">
            <a:spLocks noGrp="1"/>
          </p:cNvSpPr>
          <p:nvPr>
            <p:ph type="body" idx="14"/>
          </p:nvPr>
        </p:nvSpPr>
        <p:spPr>
          <a:xfrm>
            <a:off x="4954588" y="2168525"/>
            <a:ext cx="4588025" cy="3713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1155879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">
  <p:cSld name="Picture"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6"/>
          <p:cNvSpPr>
            <a:spLocks noGrp="1"/>
          </p:cNvSpPr>
          <p:nvPr>
            <p:ph type="pic" idx="2"/>
          </p:nvPr>
        </p:nvSpPr>
        <p:spPr>
          <a:xfrm>
            <a:off x="1" y="1"/>
            <a:ext cx="99060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4151141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7"/>
          <p:cNvSpPr txBox="1">
            <a:spLocks noGrp="1"/>
          </p:cNvSpPr>
          <p:nvPr>
            <p:ph type="ctrTitle"/>
          </p:nvPr>
        </p:nvSpPr>
        <p:spPr>
          <a:xfrm>
            <a:off x="742950" y="2130425"/>
            <a:ext cx="8420100" cy="1469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89" name="Google Shape;189;p27"/>
          <p:cNvSpPr txBox="1"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 rtl="0">
              <a:spcBef>
                <a:spcPts val="693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 rtl="0">
              <a:spcBef>
                <a:spcPts val="758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 rtl="0">
              <a:spcBef>
                <a:spcPts val="867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 rtl="0">
              <a:spcBef>
                <a:spcPts val="867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 rtl="0">
              <a:spcBef>
                <a:spcPts val="542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 rtl="0">
              <a:spcBef>
                <a:spcPts val="542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 rtl="0">
              <a:spcBef>
                <a:spcPts val="433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 rtl="0">
              <a:spcBef>
                <a:spcPts val="433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 rtl="0">
              <a:spcBef>
                <a:spcPts val="433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90" name="Google Shape;190;p27"/>
          <p:cNvSpPr txBox="1">
            <a:spLocks noGrp="1"/>
          </p:cNvSpPr>
          <p:nvPr>
            <p:ph type="dt" idx="10"/>
          </p:nvPr>
        </p:nvSpPr>
        <p:spPr>
          <a:xfrm>
            <a:off x="495300" y="6356350"/>
            <a:ext cx="2311400" cy="365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1" name="Google Shape;191;p27"/>
          <p:cNvSpPr txBox="1">
            <a:spLocks noGrp="1"/>
          </p:cNvSpPr>
          <p:nvPr>
            <p:ph type="ftr" idx="11"/>
          </p:nvPr>
        </p:nvSpPr>
        <p:spPr>
          <a:xfrm>
            <a:off x="3384550" y="6356350"/>
            <a:ext cx="3136900" cy="365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2" name="Google Shape;192;p27"/>
          <p:cNvSpPr txBox="1">
            <a:spLocks noGrp="1"/>
          </p:cNvSpPr>
          <p:nvPr>
            <p:ph type="sldNum" idx="12"/>
          </p:nvPr>
        </p:nvSpPr>
        <p:spPr>
          <a:xfrm>
            <a:off x="7099300" y="6356350"/>
            <a:ext cx="2311400" cy="365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634900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1">
  <p:cSld name="Picture 1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363114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boxes + subtitle">
  <p:cSld name="3 boxes + subtitle"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9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pen Sans"/>
              <a:buNone/>
              <a:defRPr sz="3250" b="1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 sz="1842"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 sz="1842"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 sz="1842"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 sz="1842"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 sz="1842"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 sz="1842"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 sz="1842"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 sz="1842"/>
            </a:lvl9pPr>
          </a:lstStyle>
          <a:p>
            <a:endParaRPr/>
          </a:p>
        </p:txBody>
      </p:sp>
      <p:sp>
        <p:nvSpPr>
          <p:cNvPr id="196" name="Google Shape;196;p29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706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97" name="Google Shape;197;p29"/>
          <p:cNvSpPr txBox="1">
            <a:spLocks noGrp="1"/>
          </p:cNvSpPr>
          <p:nvPr>
            <p:ph type="subTitle" idx="1"/>
          </p:nvPr>
        </p:nvSpPr>
        <p:spPr>
          <a:xfrm>
            <a:off x="362525" y="1233500"/>
            <a:ext cx="9182875" cy="74628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758"/>
              </a:spcBef>
              <a:spcAft>
                <a:spcPts val="0"/>
              </a:spcAft>
              <a:buNone/>
              <a:defRPr sz="1842">
                <a:solidFill>
                  <a:schemeClr val="dk2"/>
                </a:solidFill>
              </a:defRPr>
            </a:lvl1pPr>
            <a:lvl2pPr lvl="1" rtl="0">
              <a:spcBef>
                <a:spcPts val="758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758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758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758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758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758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758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758"/>
              </a:spcBef>
              <a:spcAft>
                <a:spcPts val="758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98" name="Google Shape;198;p29"/>
          <p:cNvSpPr txBox="1">
            <a:spLocks noGrp="1"/>
          </p:cNvSpPr>
          <p:nvPr>
            <p:ph type="body" idx="2"/>
          </p:nvPr>
        </p:nvSpPr>
        <p:spPr>
          <a:xfrm>
            <a:off x="359875" y="2160000"/>
            <a:ext cx="2867475" cy="371736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rtl="0">
              <a:spcBef>
                <a:spcPts val="758"/>
              </a:spcBef>
              <a:spcAft>
                <a:spcPts val="0"/>
              </a:spcAft>
              <a:buSzPts val="1300"/>
              <a:buNone/>
              <a:defRPr sz="1408"/>
            </a:lvl1pPr>
            <a:lvl2pPr marL="990570" lvl="1" indent="-247642" rtl="0">
              <a:spcBef>
                <a:spcPts val="758"/>
              </a:spcBef>
              <a:spcAft>
                <a:spcPts val="0"/>
              </a:spcAft>
              <a:buSzPts val="1100"/>
              <a:buNone/>
              <a:defRPr/>
            </a:lvl2pPr>
            <a:lvl3pPr marL="1485854" lvl="2" indent="-247642" rtl="0">
              <a:spcBef>
                <a:spcPts val="867"/>
              </a:spcBef>
              <a:spcAft>
                <a:spcPts val="0"/>
              </a:spcAft>
              <a:buSzPts val="1100"/>
              <a:buNone/>
              <a:defRPr/>
            </a:lvl3pPr>
            <a:lvl4pPr marL="1981139" lvl="3" indent="-323311" rtl="0">
              <a:spcBef>
                <a:spcPts val="867"/>
              </a:spcBef>
              <a:spcAft>
                <a:spcPts val="0"/>
              </a:spcAft>
              <a:buSzPts val="1100"/>
              <a:buChar char="•"/>
              <a:defRPr/>
            </a:lvl4pPr>
            <a:lvl5pPr marL="2476424" lvl="4" indent="-316432" rtl="0">
              <a:spcBef>
                <a:spcPts val="542"/>
              </a:spcBef>
              <a:spcAft>
                <a:spcPts val="0"/>
              </a:spcAft>
              <a:buSzPts val="1000"/>
              <a:buChar char="-"/>
              <a:defRPr/>
            </a:lvl5pPr>
            <a:lvl6pPr marL="2971709" lvl="5" indent="-337069" rtl="0">
              <a:spcBef>
                <a:spcPts val="542"/>
              </a:spcBef>
              <a:spcAft>
                <a:spcPts val="0"/>
              </a:spcAft>
              <a:buSzPts val="1300"/>
              <a:buChar char="•"/>
              <a:defRPr/>
            </a:lvl6pPr>
            <a:lvl7pPr marL="3466993" lvl="6" indent="-316432" rtl="0">
              <a:spcBef>
                <a:spcPts val="433"/>
              </a:spcBef>
              <a:spcAft>
                <a:spcPts val="0"/>
              </a:spcAft>
              <a:buSzPts val="1000"/>
              <a:buChar char="-"/>
              <a:defRPr/>
            </a:lvl7pPr>
            <a:lvl8pPr marL="3962278" lvl="7" indent="-337069" rtl="0">
              <a:spcBef>
                <a:spcPts val="433"/>
              </a:spcBef>
              <a:spcAft>
                <a:spcPts val="0"/>
              </a:spcAft>
              <a:buSzPts val="1300"/>
              <a:buChar char="•"/>
              <a:defRPr/>
            </a:lvl8pPr>
            <a:lvl9pPr marL="4457563" lvl="8" indent="-337069" rtl="0">
              <a:spcBef>
                <a:spcPts val="433"/>
              </a:spcBef>
              <a:spcAft>
                <a:spcPts val="0"/>
              </a:spcAft>
              <a:buSzPts val="1300"/>
              <a:buChar char="•"/>
              <a:defRPr/>
            </a:lvl9pPr>
          </a:lstStyle>
          <a:p>
            <a:endParaRPr/>
          </a:p>
        </p:txBody>
      </p:sp>
      <p:sp>
        <p:nvSpPr>
          <p:cNvPr id="199" name="Google Shape;199;p29"/>
          <p:cNvSpPr txBox="1">
            <a:spLocks noGrp="1"/>
          </p:cNvSpPr>
          <p:nvPr>
            <p:ph type="body" idx="3"/>
          </p:nvPr>
        </p:nvSpPr>
        <p:spPr>
          <a:xfrm>
            <a:off x="3519000" y="2159950"/>
            <a:ext cx="2867475" cy="371736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rtl="0">
              <a:spcBef>
                <a:spcPts val="758"/>
              </a:spcBef>
              <a:spcAft>
                <a:spcPts val="0"/>
              </a:spcAft>
              <a:buSzPts val="1300"/>
              <a:buNone/>
              <a:defRPr sz="1408"/>
            </a:lvl1pPr>
            <a:lvl2pPr marL="990570" lvl="1" indent="-247642" rtl="0">
              <a:spcBef>
                <a:spcPts val="758"/>
              </a:spcBef>
              <a:spcAft>
                <a:spcPts val="0"/>
              </a:spcAft>
              <a:buSzPts val="1100"/>
              <a:buNone/>
              <a:defRPr/>
            </a:lvl2pPr>
            <a:lvl3pPr marL="1485854" lvl="2" indent="-247642" rtl="0">
              <a:spcBef>
                <a:spcPts val="867"/>
              </a:spcBef>
              <a:spcAft>
                <a:spcPts val="0"/>
              </a:spcAft>
              <a:buSzPts val="1100"/>
              <a:buNone/>
              <a:defRPr/>
            </a:lvl3pPr>
            <a:lvl4pPr marL="1981139" lvl="3" indent="-323311" rtl="0">
              <a:spcBef>
                <a:spcPts val="867"/>
              </a:spcBef>
              <a:spcAft>
                <a:spcPts val="0"/>
              </a:spcAft>
              <a:buSzPts val="1100"/>
              <a:buChar char="•"/>
              <a:defRPr/>
            </a:lvl4pPr>
            <a:lvl5pPr marL="2476424" lvl="4" indent="-316432" rtl="0">
              <a:spcBef>
                <a:spcPts val="542"/>
              </a:spcBef>
              <a:spcAft>
                <a:spcPts val="0"/>
              </a:spcAft>
              <a:buSzPts val="1000"/>
              <a:buChar char="-"/>
              <a:defRPr/>
            </a:lvl5pPr>
            <a:lvl6pPr marL="2971709" lvl="5" indent="-337069" rtl="0">
              <a:spcBef>
                <a:spcPts val="542"/>
              </a:spcBef>
              <a:spcAft>
                <a:spcPts val="0"/>
              </a:spcAft>
              <a:buSzPts val="1300"/>
              <a:buChar char="•"/>
              <a:defRPr/>
            </a:lvl6pPr>
            <a:lvl7pPr marL="3466993" lvl="6" indent="-316432" rtl="0">
              <a:spcBef>
                <a:spcPts val="433"/>
              </a:spcBef>
              <a:spcAft>
                <a:spcPts val="0"/>
              </a:spcAft>
              <a:buSzPts val="1000"/>
              <a:buChar char="-"/>
              <a:defRPr/>
            </a:lvl7pPr>
            <a:lvl8pPr marL="3962278" lvl="7" indent="-337069" rtl="0">
              <a:spcBef>
                <a:spcPts val="433"/>
              </a:spcBef>
              <a:spcAft>
                <a:spcPts val="0"/>
              </a:spcAft>
              <a:buSzPts val="1300"/>
              <a:buChar char="•"/>
              <a:defRPr/>
            </a:lvl8pPr>
            <a:lvl9pPr marL="4457563" lvl="8" indent="-337069" rtl="0">
              <a:spcBef>
                <a:spcPts val="433"/>
              </a:spcBef>
              <a:spcAft>
                <a:spcPts val="0"/>
              </a:spcAft>
              <a:buSzPts val="1300"/>
              <a:buChar char="•"/>
              <a:defRPr/>
            </a:lvl9pPr>
          </a:lstStyle>
          <a:p>
            <a:endParaRPr/>
          </a:p>
        </p:txBody>
      </p:sp>
      <p:sp>
        <p:nvSpPr>
          <p:cNvPr id="200" name="Google Shape;200;p29"/>
          <p:cNvSpPr txBox="1">
            <a:spLocks noGrp="1"/>
          </p:cNvSpPr>
          <p:nvPr>
            <p:ph type="body" idx="4"/>
          </p:nvPr>
        </p:nvSpPr>
        <p:spPr>
          <a:xfrm>
            <a:off x="6678300" y="2159776"/>
            <a:ext cx="2867475" cy="371736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rtl="0">
              <a:spcBef>
                <a:spcPts val="758"/>
              </a:spcBef>
              <a:spcAft>
                <a:spcPts val="0"/>
              </a:spcAft>
              <a:buSzPts val="1300"/>
              <a:buNone/>
              <a:defRPr sz="1408"/>
            </a:lvl1pPr>
            <a:lvl2pPr marL="990570" lvl="1" indent="-247642" rtl="0">
              <a:spcBef>
                <a:spcPts val="758"/>
              </a:spcBef>
              <a:spcAft>
                <a:spcPts val="0"/>
              </a:spcAft>
              <a:buSzPts val="1100"/>
              <a:buNone/>
              <a:defRPr/>
            </a:lvl2pPr>
            <a:lvl3pPr marL="1485854" lvl="2" indent="-247642" rtl="0">
              <a:spcBef>
                <a:spcPts val="867"/>
              </a:spcBef>
              <a:spcAft>
                <a:spcPts val="0"/>
              </a:spcAft>
              <a:buSzPts val="1100"/>
              <a:buNone/>
              <a:defRPr/>
            </a:lvl3pPr>
            <a:lvl4pPr marL="1981139" lvl="3" indent="-323311" rtl="0">
              <a:spcBef>
                <a:spcPts val="867"/>
              </a:spcBef>
              <a:spcAft>
                <a:spcPts val="0"/>
              </a:spcAft>
              <a:buSzPts val="1100"/>
              <a:buChar char="•"/>
              <a:defRPr/>
            </a:lvl4pPr>
            <a:lvl5pPr marL="2476424" lvl="4" indent="-316432" rtl="0">
              <a:spcBef>
                <a:spcPts val="542"/>
              </a:spcBef>
              <a:spcAft>
                <a:spcPts val="0"/>
              </a:spcAft>
              <a:buSzPts val="1000"/>
              <a:buChar char="-"/>
              <a:defRPr/>
            </a:lvl5pPr>
            <a:lvl6pPr marL="2971709" lvl="5" indent="-337069" rtl="0">
              <a:spcBef>
                <a:spcPts val="542"/>
              </a:spcBef>
              <a:spcAft>
                <a:spcPts val="0"/>
              </a:spcAft>
              <a:buSzPts val="1300"/>
              <a:buChar char="•"/>
              <a:defRPr/>
            </a:lvl6pPr>
            <a:lvl7pPr marL="3466993" lvl="6" indent="-316432" rtl="0">
              <a:spcBef>
                <a:spcPts val="433"/>
              </a:spcBef>
              <a:spcAft>
                <a:spcPts val="0"/>
              </a:spcAft>
              <a:buSzPts val="1000"/>
              <a:buChar char="-"/>
              <a:defRPr/>
            </a:lvl7pPr>
            <a:lvl8pPr marL="3962278" lvl="7" indent="-337069" rtl="0">
              <a:spcBef>
                <a:spcPts val="433"/>
              </a:spcBef>
              <a:spcAft>
                <a:spcPts val="0"/>
              </a:spcAft>
              <a:buSzPts val="1300"/>
              <a:buChar char="•"/>
              <a:defRPr/>
            </a:lvl8pPr>
            <a:lvl9pPr marL="4457563" lvl="8" indent="-337069" rtl="0">
              <a:spcBef>
                <a:spcPts val="433"/>
              </a:spcBef>
              <a:spcAft>
                <a:spcPts val="0"/>
              </a:spcAft>
              <a:buSzPts val="13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29863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43206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_1">
  <p:cSld name="BLANK_1"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30"/>
          <p:cNvSpPr txBox="1">
            <a:spLocks noGrp="1"/>
          </p:cNvSpPr>
          <p:nvPr>
            <p:ph type="sldNum" idx="12"/>
          </p:nvPr>
        </p:nvSpPr>
        <p:spPr>
          <a:xfrm>
            <a:off x="9178496" y="6217622"/>
            <a:ext cx="594425" cy="524880"/>
          </a:xfrm>
          <a:prstGeom prst="rect">
            <a:avLst/>
          </a:prstGeom>
        </p:spPr>
        <p:txBody>
          <a:bodyPr spcFirstLastPara="1" wrap="square" lIns="0" tIns="0" rIns="6635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826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5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64" indent="0">
              <a:buNone/>
              <a:defRPr sz="1625" b="1"/>
            </a:lvl2pPr>
            <a:lvl3pPr marL="742927" indent="0">
              <a:buNone/>
              <a:defRPr sz="1462" b="1"/>
            </a:lvl3pPr>
            <a:lvl4pPr marL="1114391" indent="0">
              <a:buNone/>
              <a:defRPr sz="1300" b="1"/>
            </a:lvl4pPr>
            <a:lvl5pPr marL="1485854" indent="0">
              <a:buNone/>
              <a:defRPr sz="1300" b="1"/>
            </a:lvl5pPr>
            <a:lvl6pPr marL="1857318" indent="0">
              <a:buNone/>
              <a:defRPr sz="1300" b="1"/>
            </a:lvl6pPr>
            <a:lvl7pPr marL="2228781" indent="0">
              <a:buNone/>
              <a:defRPr sz="1300" b="1"/>
            </a:lvl7pPr>
            <a:lvl8pPr marL="2600245" indent="0">
              <a:buNone/>
              <a:defRPr sz="1300" b="1"/>
            </a:lvl8pPr>
            <a:lvl9pPr marL="2971709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6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64" indent="0">
              <a:buNone/>
              <a:defRPr sz="1625" b="1"/>
            </a:lvl2pPr>
            <a:lvl3pPr marL="742927" indent="0">
              <a:buNone/>
              <a:defRPr sz="1462" b="1"/>
            </a:lvl3pPr>
            <a:lvl4pPr marL="1114391" indent="0">
              <a:buNone/>
              <a:defRPr sz="1300" b="1"/>
            </a:lvl4pPr>
            <a:lvl5pPr marL="1485854" indent="0">
              <a:buNone/>
              <a:defRPr sz="1300" b="1"/>
            </a:lvl5pPr>
            <a:lvl6pPr marL="1857318" indent="0">
              <a:buNone/>
              <a:defRPr sz="1300" b="1"/>
            </a:lvl6pPr>
            <a:lvl7pPr marL="2228781" indent="0">
              <a:buNone/>
              <a:defRPr sz="1300" b="1"/>
            </a:lvl7pPr>
            <a:lvl8pPr marL="2600245" indent="0">
              <a:buNone/>
              <a:defRPr sz="1300" b="1"/>
            </a:lvl8pPr>
            <a:lvl9pPr marL="2971709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6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461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6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977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64" indent="0">
              <a:buNone/>
              <a:defRPr sz="1137"/>
            </a:lvl2pPr>
            <a:lvl3pPr marL="742927" indent="0">
              <a:buNone/>
              <a:defRPr sz="975"/>
            </a:lvl3pPr>
            <a:lvl4pPr marL="1114391" indent="0">
              <a:buNone/>
              <a:defRPr sz="812"/>
            </a:lvl4pPr>
            <a:lvl5pPr marL="1485854" indent="0">
              <a:buNone/>
              <a:defRPr sz="812"/>
            </a:lvl5pPr>
            <a:lvl6pPr marL="1857318" indent="0">
              <a:buNone/>
              <a:defRPr sz="812"/>
            </a:lvl6pPr>
            <a:lvl7pPr marL="2228781" indent="0">
              <a:buNone/>
              <a:defRPr sz="812"/>
            </a:lvl7pPr>
            <a:lvl8pPr marL="2600245" indent="0">
              <a:buNone/>
              <a:defRPr sz="812"/>
            </a:lvl8pPr>
            <a:lvl9pPr marL="2971709" indent="0">
              <a:buNone/>
              <a:defRPr sz="81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310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 anchor="t"/>
          <a:lstStyle>
            <a:lvl1pPr marL="0" indent="0">
              <a:buNone/>
              <a:defRPr sz="2600"/>
            </a:lvl1pPr>
            <a:lvl2pPr marL="371464" indent="0">
              <a:buNone/>
              <a:defRPr sz="2275"/>
            </a:lvl2pPr>
            <a:lvl3pPr marL="742927" indent="0">
              <a:buNone/>
              <a:defRPr sz="1950"/>
            </a:lvl3pPr>
            <a:lvl4pPr marL="1114391" indent="0">
              <a:buNone/>
              <a:defRPr sz="1625"/>
            </a:lvl4pPr>
            <a:lvl5pPr marL="1485854" indent="0">
              <a:buNone/>
              <a:defRPr sz="1625"/>
            </a:lvl5pPr>
            <a:lvl6pPr marL="1857318" indent="0">
              <a:buNone/>
              <a:defRPr sz="1625"/>
            </a:lvl6pPr>
            <a:lvl7pPr marL="2228781" indent="0">
              <a:buNone/>
              <a:defRPr sz="1625"/>
            </a:lvl7pPr>
            <a:lvl8pPr marL="2600245" indent="0">
              <a:buNone/>
              <a:defRPr sz="1625"/>
            </a:lvl8pPr>
            <a:lvl9pPr marL="2971709" indent="0">
              <a:buNone/>
              <a:defRPr sz="162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64" indent="0">
              <a:buNone/>
              <a:defRPr sz="1137"/>
            </a:lvl2pPr>
            <a:lvl3pPr marL="742927" indent="0">
              <a:buNone/>
              <a:defRPr sz="975"/>
            </a:lvl3pPr>
            <a:lvl4pPr marL="1114391" indent="0">
              <a:buNone/>
              <a:defRPr sz="812"/>
            </a:lvl4pPr>
            <a:lvl5pPr marL="1485854" indent="0">
              <a:buNone/>
              <a:defRPr sz="812"/>
            </a:lvl5pPr>
            <a:lvl6pPr marL="1857318" indent="0">
              <a:buNone/>
              <a:defRPr sz="812"/>
            </a:lvl6pPr>
            <a:lvl7pPr marL="2228781" indent="0">
              <a:buNone/>
              <a:defRPr sz="812"/>
            </a:lvl7pPr>
            <a:lvl8pPr marL="2600245" indent="0">
              <a:buNone/>
              <a:defRPr sz="812"/>
            </a:lvl8pPr>
            <a:lvl9pPr marL="2971709" indent="0">
              <a:buNone/>
              <a:defRPr sz="81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485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26" Type="http://schemas.openxmlformats.org/officeDocument/2006/relationships/slideLayout" Target="../slideLayouts/slideLayout37.xml"/><Relationship Id="rId3" Type="http://schemas.openxmlformats.org/officeDocument/2006/relationships/slideLayout" Target="../slideLayouts/slideLayout14.xml"/><Relationship Id="rId21" Type="http://schemas.openxmlformats.org/officeDocument/2006/relationships/slideLayout" Target="../slideLayouts/slideLayout32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5" Type="http://schemas.openxmlformats.org/officeDocument/2006/relationships/slideLayout" Target="../slideLayouts/slideLayout36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slideLayout" Target="../slideLayouts/slideLayout31.xml"/><Relationship Id="rId29" Type="http://schemas.openxmlformats.org/officeDocument/2006/relationships/slideLayout" Target="../slideLayouts/slideLayout40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24" Type="http://schemas.openxmlformats.org/officeDocument/2006/relationships/slideLayout" Target="../slideLayouts/slideLayout35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slideLayout" Target="../slideLayouts/slideLayout34.xml"/><Relationship Id="rId28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Relationship Id="rId27" Type="http://schemas.openxmlformats.org/officeDocument/2006/relationships/slideLayout" Target="../slideLayouts/slideLayout38.xml"/><Relationship Id="rId30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100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42927" rtl="0" eaLnBrk="1" latinLnBrk="0" hangingPunct="1">
        <a:lnSpc>
          <a:spcPct val="90000"/>
        </a:lnSpc>
        <a:spcBef>
          <a:spcPct val="0"/>
        </a:spcBef>
        <a:buNone/>
        <a:defRPr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2" indent="-185732" algn="l" defTabSz="742927" rtl="0" eaLnBrk="1" latinLnBrk="0" hangingPunct="1">
        <a:lnSpc>
          <a:spcPct val="90000"/>
        </a:lnSpc>
        <a:spcBef>
          <a:spcPts val="812"/>
        </a:spcBef>
        <a:buFont typeface="Arial" panose="020B0604020202020204" pitchFamily="34" charset="0"/>
        <a:buChar char="•"/>
        <a:defRPr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195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59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22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4pPr>
      <a:lvl5pPr marL="1671586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5pPr>
      <a:lvl6pPr marL="2043050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6pPr>
      <a:lvl7pPr marL="2414513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7pPr>
      <a:lvl8pPr marL="2785977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8pPr>
      <a:lvl9pPr marL="3157440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1pPr>
      <a:lvl2pPr marL="371464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2pPr>
      <a:lvl3pPr marL="742927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3pPr>
      <a:lvl4pPr marL="1114391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4pPr>
      <a:lvl5pPr marL="1485854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5pPr>
      <a:lvl6pPr marL="1857318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6pPr>
      <a:lvl7pPr marL="2228781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7pPr>
      <a:lvl8pPr marL="2600245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8pPr>
      <a:lvl9pPr marL="2971709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900"/>
              <a:buFont typeface="Open Sans SemiBold"/>
              <a:buNone/>
              <a:defRPr sz="2900" b="0" i="0" u="none" strike="noStrike" cap="none">
                <a:solidFill>
                  <a:schemeClr val="dk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2" name="Google Shape;12;p1"/>
          <p:cNvPicPr preferRelativeResize="0"/>
          <p:nvPr/>
        </p:nvPicPr>
        <p:blipFill/>
        <p:spPr>
          <a:xfrm>
            <a:off x="8785436" y="6195464"/>
            <a:ext cx="683873" cy="260326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1"/>
          <p:cNvSpPr txBox="1">
            <a:spLocks noGrp="1"/>
          </p:cNvSpPr>
          <p:nvPr>
            <p:ph type="body" idx="1"/>
          </p:nvPr>
        </p:nvSpPr>
        <p:spPr>
          <a:xfrm>
            <a:off x="359868" y="1916113"/>
            <a:ext cx="918320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L="2286000" marR="0" lvl="4" indent="-2921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L="2743200" marR="0" lvl="5" indent="-3111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L="3200400" marR="0" lvl="6" indent="-2921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L="3657600" marR="0" lvl="7" indent="-3111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L="4114800" marR="0" lvl="8" indent="-3111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32480058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  <p:sldLayoutId id="2147483691" r:id="rId19"/>
    <p:sldLayoutId id="2147483692" r:id="rId20"/>
    <p:sldLayoutId id="2147483693" r:id="rId21"/>
    <p:sldLayoutId id="2147483694" r:id="rId22"/>
    <p:sldLayoutId id="2147483695" r:id="rId23"/>
    <p:sldLayoutId id="2147483696" r:id="rId24"/>
    <p:sldLayoutId id="2147483697" r:id="rId25"/>
    <p:sldLayoutId id="2147483698" r:id="rId26"/>
    <p:sldLayoutId id="2147483699" r:id="rId27"/>
    <p:sldLayoutId id="2147483700" r:id="rId28"/>
    <p:sldLayoutId id="2147483701" r:id="rId29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2881">
          <p15:clr>
            <a:srgbClr val="F26B43"/>
          </p15:clr>
        </p15:guide>
        <p15:guide id="2" pos="2710">
          <p15:clr>
            <a:srgbClr val="F26B43"/>
          </p15:clr>
        </p15:guide>
        <p15:guide id="3" pos="3050">
          <p15:clr>
            <a:srgbClr val="F26B43"/>
          </p15:clr>
        </p15:guide>
        <p15:guide id="4" pos="2046">
          <p15:clr>
            <a:srgbClr val="F26B43"/>
          </p15:clr>
        </p15:guide>
        <p15:guide id="5" pos="1877">
          <p15:clr>
            <a:srgbClr val="F26B43"/>
          </p15:clr>
        </p15:guide>
        <p15:guide id="6" pos="3866">
          <p15:clr>
            <a:srgbClr val="F26B43"/>
          </p15:clr>
        </p15:guide>
        <p15:guide id="7" pos="3714">
          <p15:clr>
            <a:srgbClr val="F26B43"/>
          </p15:clr>
        </p15:guide>
        <p15:guide id="8" pos="210">
          <p15:clr>
            <a:srgbClr val="F26B43"/>
          </p15:clr>
        </p15:guide>
        <p15:guide id="9" pos="5550">
          <p15:clr>
            <a:srgbClr val="F26B43"/>
          </p15:clr>
        </p15:guide>
        <p15:guide id="10" orient="horz" pos="798">
          <p15:clr>
            <a:srgbClr val="F26B43"/>
          </p15:clr>
        </p15:guide>
        <p15:guide id="11" orient="horz" pos="363">
          <p15:clr>
            <a:srgbClr val="F26B43"/>
          </p15:clr>
        </p15:guide>
        <p15:guide id="12" orient="horz" pos="1138">
          <p15:clr>
            <a:srgbClr val="F26B43"/>
          </p15:clr>
        </p15:guide>
        <p15:guide id="13" orient="horz" pos="3085">
          <p15:clr>
            <a:srgbClr val="F26B43"/>
          </p15:clr>
        </p15:guide>
        <p15:guide id="14" orient="horz" pos="3388">
          <p15:clr>
            <a:srgbClr val="F26B43"/>
          </p15:clr>
        </p15:guide>
        <p15:guide id="15" orient="horz" pos="3218">
          <p15:clr>
            <a:srgbClr val="F26B43"/>
          </p15:clr>
        </p15:guide>
        <p15:guide id="16" orient="horz" pos="648">
          <p15:clr>
            <a:srgbClr val="F26B43"/>
          </p15:clr>
        </p15:guide>
        <p15:guide id="17" orient="horz" pos="80">
          <p15:clr>
            <a:srgbClr val="F26B43"/>
          </p15:clr>
        </p15:guide>
        <p15:guide id="18" orient="horz" pos="100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8" name="Google Shape;1488;p179"/>
          <p:cNvSpPr txBox="1">
            <a:spLocks noGrp="1"/>
          </p:cNvSpPr>
          <p:nvPr>
            <p:ph type="title"/>
          </p:nvPr>
        </p:nvSpPr>
        <p:spPr>
          <a:xfrm>
            <a:off x="359868" y="958233"/>
            <a:ext cx="9183200" cy="488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r>
              <a:rPr lang="en-GB" sz="1842" b="1">
                <a:latin typeface="Open Sans"/>
                <a:ea typeface="Open Sans"/>
                <a:cs typeface="Open Sans"/>
                <a:sym typeface="Open Sans"/>
              </a:rPr>
              <a:t>What changes to your product will impact these KPIs?</a:t>
            </a:r>
            <a:endParaRPr sz="1842" b="1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489" name="Google Shape;1489;p179"/>
          <p:cNvSpPr txBox="1">
            <a:spLocks noGrp="1"/>
          </p:cNvSpPr>
          <p:nvPr>
            <p:ph type="sldNum" idx="12"/>
          </p:nvPr>
        </p:nvSpPr>
        <p:spPr>
          <a:xfrm>
            <a:off x="9440921" y="6289555"/>
            <a:ext cx="465075" cy="234975"/>
          </a:xfrm>
          <a:prstGeom prst="rect">
            <a:avLst/>
          </a:prstGeom>
        </p:spPr>
        <p:txBody>
          <a:bodyPr spcFirstLastPara="1" wrap="square" lIns="0" tIns="0" rIns="71879" bIns="0" anchor="ctr" anchorCtr="0">
            <a:no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n-GB"/>
              <a:pPr>
                <a:buClr>
                  <a:srgbClr val="000000"/>
                </a:buClr>
              </a:pPr>
              <a:t>1</a:t>
            </a:fld>
            <a:endParaRPr/>
          </a:p>
        </p:txBody>
      </p:sp>
      <p:sp>
        <p:nvSpPr>
          <p:cNvPr id="1490" name="Google Shape;1490;p179"/>
          <p:cNvSpPr txBox="1">
            <a:spLocks noGrp="1"/>
          </p:cNvSpPr>
          <p:nvPr>
            <p:ph type="body" idx="1"/>
          </p:nvPr>
        </p:nvSpPr>
        <p:spPr>
          <a:xfrm>
            <a:off x="360371" y="1706338"/>
            <a:ext cx="6557200" cy="430625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-GB" sz="1300" b="1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Time to ideate!</a:t>
            </a:r>
            <a:endParaRPr sz="1300" b="1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indent="0"/>
            <a:endParaRPr sz="1300" b="1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indent="0"/>
            <a:r>
              <a:rPr lang="en-GB" sz="1300">
                <a:solidFill>
                  <a:schemeClr val="dk1"/>
                </a:solidFill>
              </a:rPr>
              <a:t>For your experiment think about your long list of specific ideas to explore, (don’t forget to revisit the hunches and ideas from the hunch workshop in the Define stage!)</a:t>
            </a:r>
            <a:endParaRPr sz="1300">
              <a:solidFill>
                <a:schemeClr val="dk1"/>
              </a:solidFill>
            </a:endParaRPr>
          </a:p>
          <a:p>
            <a:pPr marL="0" indent="0"/>
            <a:endParaRPr sz="1300">
              <a:solidFill>
                <a:schemeClr val="dk1"/>
              </a:solidFill>
            </a:endParaRPr>
          </a:p>
          <a:p>
            <a:pPr marL="0" indent="0"/>
            <a:r>
              <a:rPr lang="en-GB" sz="1300">
                <a:solidFill>
                  <a:schemeClr val="dk1"/>
                </a:solidFill>
              </a:rPr>
              <a:t>VERY VERY IMPORTANT things to remember:</a:t>
            </a:r>
            <a:endParaRPr sz="1300">
              <a:solidFill>
                <a:schemeClr val="dk1"/>
              </a:solidFill>
            </a:endParaRPr>
          </a:p>
          <a:p>
            <a:pPr marL="487485" indent="-330190">
              <a:buClr>
                <a:schemeClr val="dk1"/>
              </a:buClr>
              <a:buSzPts val="1200"/>
              <a:buChar char="-"/>
            </a:pPr>
            <a:r>
              <a:rPr lang="en-GB" sz="1300">
                <a:solidFill>
                  <a:schemeClr val="dk1"/>
                </a:solidFill>
              </a:rPr>
              <a:t>These are ideas to </a:t>
            </a:r>
            <a:r>
              <a:rPr lang="en-GB" sz="1300" b="1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make your existing product </a:t>
            </a:r>
            <a:r>
              <a:rPr lang="en-GB" sz="1300" b="1" i="1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better</a:t>
            </a:r>
            <a:r>
              <a:rPr lang="en-GB" sz="1300" b="1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GB" sz="1300">
                <a:solidFill>
                  <a:schemeClr val="dk1"/>
                </a:solidFill>
              </a:rPr>
              <a:t>e.g. new marketing channels to attract a new / secondary audience </a:t>
            </a:r>
            <a:endParaRPr sz="1300">
              <a:solidFill>
                <a:schemeClr val="dk1"/>
              </a:solidFill>
            </a:endParaRPr>
          </a:p>
          <a:p>
            <a:pPr marL="487485" indent="-330190">
              <a:spcBef>
                <a:spcPts val="1083"/>
              </a:spcBef>
              <a:buClr>
                <a:schemeClr val="dk1"/>
              </a:buClr>
              <a:buSzPts val="1200"/>
              <a:buChar char="-"/>
            </a:pPr>
            <a:r>
              <a:rPr lang="en-GB" sz="1300">
                <a:solidFill>
                  <a:schemeClr val="dk1"/>
                </a:solidFill>
              </a:rPr>
              <a:t>Ideas for optimising your product don’t have to be big time consuming changes, they</a:t>
            </a:r>
            <a:r>
              <a:rPr lang="en-GB" sz="1300" b="1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can be incremental changes </a:t>
            </a:r>
            <a:r>
              <a:rPr lang="en-GB" sz="1300">
                <a:solidFill>
                  <a:schemeClr val="dk1"/>
                </a:solidFill>
              </a:rPr>
              <a:t>that could have a large impact e.g. changing the copy on the landing page could improve conversion </a:t>
            </a:r>
            <a:endParaRPr sz="1300">
              <a:solidFill>
                <a:schemeClr val="dk1"/>
              </a:solidFill>
            </a:endParaRPr>
          </a:p>
          <a:p>
            <a:pPr marL="487485" indent="-330190">
              <a:spcBef>
                <a:spcPts val="1083"/>
              </a:spcBef>
              <a:buClr>
                <a:schemeClr val="dk1"/>
              </a:buClr>
              <a:buSzPts val="1200"/>
              <a:buChar char="-"/>
            </a:pPr>
            <a:r>
              <a:rPr lang="en-GB" sz="1300">
                <a:solidFill>
                  <a:schemeClr val="dk1"/>
                </a:solidFill>
              </a:rPr>
              <a:t>You </a:t>
            </a:r>
            <a:r>
              <a:rPr lang="en-GB" sz="1300" b="1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don’t always need to run an ideation workshop to get ideas </a:t>
            </a:r>
            <a:r>
              <a:rPr lang="en-GB" sz="1300">
                <a:solidFill>
                  <a:schemeClr val="dk1"/>
                </a:solidFill>
              </a:rPr>
              <a:t>i.e. generate a shortlist of ideas you can come up with on your own or with a few other members of your team</a:t>
            </a:r>
            <a:endParaRPr sz="1300">
              <a:solidFill>
                <a:schemeClr val="dk1"/>
              </a:solidFill>
            </a:endParaRPr>
          </a:p>
          <a:p>
            <a:pPr marL="0" indent="0"/>
            <a:endParaRPr sz="1300">
              <a:solidFill>
                <a:schemeClr val="dk1"/>
              </a:solidFill>
            </a:endParaRPr>
          </a:p>
          <a:p>
            <a:pPr marL="0" indent="0"/>
            <a:endParaRPr sz="1300">
              <a:solidFill>
                <a:schemeClr val="dk1"/>
              </a:solidFill>
            </a:endParaRPr>
          </a:p>
          <a:p>
            <a:pPr marL="0" indent="0">
              <a:spcAft>
                <a:spcPts val="758"/>
              </a:spcAft>
            </a:pPr>
            <a:endParaRPr sz="1300">
              <a:solidFill>
                <a:schemeClr val="dk1"/>
              </a:solidFill>
            </a:endParaRPr>
          </a:p>
        </p:txBody>
      </p:sp>
      <p:pic>
        <p:nvPicPr>
          <p:cNvPr id="1491" name="Google Shape;1491;p179"/>
          <p:cNvPicPr preferRelativeResize="0"/>
          <p:nvPr/>
        </p:nvPicPr>
        <p:blipFill rotWithShape="1">
          <a:blip r:embed="rId3">
            <a:alphaModFix/>
          </a:blip>
          <a:srcRect l="18745" r="10003"/>
          <a:stretch/>
        </p:blipFill>
        <p:spPr>
          <a:xfrm>
            <a:off x="7615238" y="-128883"/>
            <a:ext cx="3528931" cy="74295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51716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GI colours">
      <a:dk1>
        <a:srgbClr val="0D0D0D"/>
      </a:dk1>
      <a:lt1>
        <a:srgbClr val="FFFFFF"/>
      </a:lt1>
      <a:dk2>
        <a:srgbClr val="C00000"/>
      </a:dk2>
      <a:lt2>
        <a:srgbClr val="E7E6E6"/>
      </a:lt2>
      <a:accent1>
        <a:srgbClr val="0D0D0D"/>
      </a:accent1>
      <a:accent2>
        <a:srgbClr val="009FE3"/>
      </a:accent2>
      <a:accent3>
        <a:srgbClr val="C5D300"/>
      </a:accent3>
      <a:accent4>
        <a:srgbClr val="EA5B0C"/>
      </a:accent4>
      <a:accent5>
        <a:srgbClr val="669999"/>
      </a:accent5>
      <a:accent6>
        <a:srgbClr val="004D9D"/>
      </a:accent6>
      <a:hlink>
        <a:srgbClr val="0D0D0D"/>
      </a:hlink>
      <a:folHlink>
        <a:srgbClr val="86868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90</TotalTime>
  <Words>155</Words>
  <Application>Microsoft Macintosh PowerPoint</Application>
  <PresentationFormat>A4 Paper (210x297 mm)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Open Sans</vt:lpstr>
      <vt:lpstr>Open Sans Light</vt:lpstr>
      <vt:lpstr>Open Sans SemiBold</vt:lpstr>
      <vt:lpstr>Office Theme</vt:lpstr>
      <vt:lpstr>1_Office Theme</vt:lpstr>
      <vt:lpstr>What changes to your product will impact these KPIs?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does the current user journey look like?</dc:title>
  <dc:creator>Microsoft Office User</dc:creator>
  <cp:lastModifiedBy>Microsoft Office User</cp:lastModifiedBy>
  <cp:revision>14</cp:revision>
  <dcterms:created xsi:type="dcterms:W3CDTF">2021-11-29T17:06:39Z</dcterms:created>
  <dcterms:modified xsi:type="dcterms:W3CDTF">2021-12-07T12:06:41Z</dcterms:modified>
</cp:coreProperties>
</file>