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309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31"/>
    <p:restoredTop sz="94669"/>
  </p:normalViewPr>
  <p:slideViewPr>
    <p:cSldViewPr snapToGrid="0" snapToObjects="1">
      <p:cViewPr>
        <p:scale>
          <a:sx n="76" d="100"/>
          <a:sy n="76" d="100"/>
        </p:scale>
        <p:origin x="111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" name="Google Shape;1884;gf670c20ebe_1_22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5" name="Google Shape;1885;gf670c20ebe_1_22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6" name="Google Shape;1886;gf670c20ebe_1_225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6333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69240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2" name="Google Shape;22;p3"/>
          <p:cNvPicPr preferRelativeResize="0"/>
          <p:nvPr/>
        </p:nvPicPr>
        <p:blipFill/>
        <p:spPr>
          <a:xfrm>
            <a:off x="4291864" y="4671014"/>
            <a:ext cx="1175639" cy="44752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2097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9" name="Google Shape;29;p4"/>
          <p:cNvPicPr preferRelativeResize="0"/>
          <p:nvPr/>
        </p:nvPicPr>
        <p:blipFill/>
        <p:spPr>
          <a:xfrm>
            <a:off x="4292485" y="4671227"/>
            <a:ext cx="1175079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1792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0" cy="131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3142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400" cy="251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4172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170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6234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18566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225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5629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3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5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5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13712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0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8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17147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7731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423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6" name="Google Shape;76;p14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475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1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4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31863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36353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1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29461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Open Sans SemiBold"/>
              <a:buNone/>
              <a:defRPr sz="2708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6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97547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0" name="Google Shape;100;p17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7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2546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9" name="Google Shape;109;p1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0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03991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9"/>
          <p:cNvPicPr preferRelativeResize="0"/>
          <p:nvPr/>
        </p:nvPicPr>
        <p:blipFill/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5" name="Google Shape;115;p19"/>
          <p:cNvPicPr preferRelativeResize="0"/>
          <p:nvPr/>
        </p:nvPicPr>
        <p:blipFill/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539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3"/>
          </p:nvPr>
        </p:nvSpPr>
        <p:spPr>
          <a:xfrm>
            <a:off x="5134870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5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342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76607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561961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8" name="Google Shape;148;p2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3"/>
          </p:nvPr>
        </p:nvSpPr>
        <p:spPr>
          <a:xfrm>
            <a:off x="359868" y="4616926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2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23"/>
          <p:cNvSpPr txBox="1">
            <a:spLocks noGrp="1"/>
          </p:cNvSpPr>
          <p:nvPr>
            <p:ph type="body" idx="7"/>
          </p:nvPr>
        </p:nvSpPr>
        <p:spPr>
          <a:xfrm>
            <a:off x="4953000" y="4616926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2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23"/>
          <p:cNvSpPr txBox="1">
            <a:spLocks noGrp="1"/>
          </p:cNvSpPr>
          <p:nvPr>
            <p:ph type="body" idx="9"/>
          </p:nvPr>
        </p:nvSpPr>
        <p:spPr>
          <a:xfrm>
            <a:off x="2300288" y="3309520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94398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24"/>
          <p:cNvSpPr txBox="1">
            <a:spLocks noGrp="1"/>
          </p:cNvSpPr>
          <p:nvPr>
            <p:ph type="body" idx="3"/>
          </p:nvPr>
        </p:nvSpPr>
        <p:spPr>
          <a:xfrm>
            <a:off x="359868" y="399224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2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4" name="Google Shape;164;p2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24"/>
          <p:cNvSpPr txBox="1">
            <a:spLocks noGrp="1"/>
          </p:cNvSpPr>
          <p:nvPr>
            <p:ph type="body" idx="5"/>
          </p:nvPr>
        </p:nvSpPr>
        <p:spPr>
          <a:xfrm>
            <a:off x="363049" y="4975226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24"/>
          <p:cNvSpPr txBox="1">
            <a:spLocks noGrp="1"/>
          </p:cNvSpPr>
          <p:nvPr>
            <p:ph type="body" idx="6"/>
          </p:nvPr>
        </p:nvSpPr>
        <p:spPr>
          <a:xfrm>
            <a:off x="3227388" y="2002984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8" name="Google Shape;168;p24"/>
          <p:cNvSpPr txBox="1">
            <a:spLocks noGrp="1"/>
          </p:cNvSpPr>
          <p:nvPr>
            <p:ph type="body" idx="7"/>
          </p:nvPr>
        </p:nvSpPr>
        <p:spPr>
          <a:xfrm>
            <a:off x="3227388" y="2983648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2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p24"/>
          <p:cNvSpPr txBox="1">
            <a:spLocks noGrp="1"/>
          </p:cNvSpPr>
          <p:nvPr>
            <p:ph type="body" idx="9"/>
          </p:nvPr>
        </p:nvSpPr>
        <p:spPr>
          <a:xfrm>
            <a:off x="3227388" y="4975226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755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3" name="Google Shape;173;p25"/>
          <p:cNvSpPr>
            <a:spLocks noGrp="1"/>
          </p:cNvSpPr>
          <p:nvPr>
            <p:ph type="pic" idx="3"/>
          </p:nvPr>
        </p:nvSpPr>
        <p:spPr>
          <a:xfrm>
            <a:off x="1819602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4" name="Google Shape;174;p25"/>
          <p:cNvSpPr>
            <a:spLocks noGrp="1"/>
          </p:cNvSpPr>
          <p:nvPr>
            <p:ph type="pic" idx="4"/>
          </p:nvPr>
        </p:nvSpPr>
        <p:spPr>
          <a:xfrm>
            <a:off x="3285455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5" name="Google Shape;175;p25"/>
          <p:cNvSpPr>
            <a:spLocks noGrp="1"/>
          </p:cNvSpPr>
          <p:nvPr>
            <p:ph type="pic" idx="5"/>
          </p:nvPr>
        </p:nvSpPr>
        <p:spPr>
          <a:xfrm>
            <a:off x="3285455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6" name="Google Shape;176;p2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7" name="Google Shape;177;p2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8" name="Google Shape;178;p2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9" name="Google Shape;179;p2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0" name="Google Shape;180;p2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8025" cy="371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15587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15114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100" cy="146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2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spcBef>
                <a:spcPts val="693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758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0" name="Google Shape;190;p27"/>
          <p:cNvSpPr txBox="1">
            <a:spLocks noGrp="1"/>
          </p:cNvSpPr>
          <p:nvPr>
            <p:ph type="dt" idx="10"/>
          </p:nvPr>
        </p:nvSpPr>
        <p:spPr>
          <a:xfrm>
            <a:off x="495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7"/>
          <p:cNvSpPr txBox="1">
            <a:spLocks noGrp="1"/>
          </p:cNvSpPr>
          <p:nvPr>
            <p:ph type="ftr" idx="11"/>
          </p:nvPr>
        </p:nvSpPr>
        <p:spPr>
          <a:xfrm>
            <a:off x="3384550" y="6356350"/>
            <a:ext cx="31369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7"/>
          <p:cNvSpPr txBox="1">
            <a:spLocks noGrp="1"/>
          </p:cNvSpPr>
          <p:nvPr>
            <p:ph type="sldNum" idx="12"/>
          </p:nvPr>
        </p:nvSpPr>
        <p:spPr>
          <a:xfrm>
            <a:off x="7099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3490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1">
  <p:cSld name="Picture 1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311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+ subtitle">
  <p:cSld name="3 boxes + sub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pen Sans"/>
              <a:buNone/>
              <a:defRPr sz="325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9pPr>
          </a:lstStyle>
          <a:p>
            <a:endParaRPr/>
          </a:p>
        </p:txBody>
      </p:sp>
      <p:sp>
        <p:nvSpPr>
          <p:cNvPr id="196" name="Google Shape;196;p2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06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7" name="Google Shape;197;p29"/>
          <p:cNvSpPr txBox="1">
            <a:spLocks noGrp="1"/>
          </p:cNvSpPr>
          <p:nvPr>
            <p:ph type="subTitle" idx="1"/>
          </p:nvPr>
        </p:nvSpPr>
        <p:spPr>
          <a:xfrm>
            <a:off x="362525" y="1233500"/>
            <a:ext cx="9182875" cy="74628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758"/>
              </a:spcBef>
              <a:spcAft>
                <a:spcPts val="0"/>
              </a:spcAft>
              <a:buNone/>
              <a:defRPr sz="1842">
                <a:solidFill>
                  <a:schemeClr val="dk2"/>
                </a:solidFill>
              </a:defRPr>
            </a:lvl1pPr>
            <a:lvl2pPr lvl="1" rtl="0">
              <a:spcBef>
                <a:spcPts val="758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758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758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758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758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758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758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758"/>
              </a:spcBef>
              <a:spcAft>
                <a:spcPts val="758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9"/>
          <p:cNvSpPr txBox="1">
            <a:spLocks noGrp="1"/>
          </p:cNvSpPr>
          <p:nvPr>
            <p:ph type="body" idx="2"/>
          </p:nvPr>
        </p:nvSpPr>
        <p:spPr>
          <a:xfrm>
            <a:off x="359875" y="216000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199" name="Google Shape;199;p29"/>
          <p:cNvSpPr txBox="1">
            <a:spLocks noGrp="1"/>
          </p:cNvSpPr>
          <p:nvPr>
            <p:ph type="body" idx="3"/>
          </p:nvPr>
        </p:nvSpPr>
        <p:spPr>
          <a:xfrm>
            <a:off x="3519000" y="215995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29"/>
          <p:cNvSpPr txBox="1">
            <a:spLocks noGrp="1"/>
          </p:cNvSpPr>
          <p:nvPr>
            <p:ph type="body" idx="4"/>
          </p:nvPr>
        </p:nvSpPr>
        <p:spPr>
          <a:xfrm>
            <a:off x="6678300" y="2159776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986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80"/>
          </a:xfrm>
          <a:prstGeom prst="rect">
            <a:avLst/>
          </a:prstGeom>
        </p:spPr>
        <p:txBody>
          <a:bodyPr spcFirstLastPara="1" wrap="square" lIns="0" tIns="0" rIns="6635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826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29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2" name="Google Shape;12;p1"/>
          <p:cNvPicPr preferRelativeResize="0"/>
          <p:nvPr/>
        </p:nvPicPr>
        <p:blipFill/>
        <p:spPr>
          <a:xfrm>
            <a:off x="8785436" y="6195464"/>
            <a:ext cx="683873" cy="26032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3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248005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1">
          <p15:clr>
            <a:srgbClr val="F26B43"/>
          </p15:clr>
        </p15:guide>
        <p15:guide id="2" pos="2710">
          <p15:clr>
            <a:srgbClr val="F26B43"/>
          </p15:clr>
        </p15:guide>
        <p15:guide id="3" pos="3050">
          <p15:clr>
            <a:srgbClr val="F26B43"/>
          </p15:clr>
        </p15:guide>
        <p15:guide id="4" pos="2046">
          <p15:clr>
            <a:srgbClr val="F26B43"/>
          </p15:clr>
        </p15:guide>
        <p15:guide id="5" pos="1877">
          <p15:clr>
            <a:srgbClr val="F26B43"/>
          </p15:clr>
        </p15:guide>
        <p15:guide id="6" pos="3866">
          <p15:clr>
            <a:srgbClr val="F26B43"/>
          </p15:clr>
        </p15:guide>
        <p15:guide id="7" pos="3714">
          <p15:clr>
            <a:srgbClr val="F26B43"/>
          </p15:clr>
        </p15:guide>
        <p15:guide id="8" pos="210">
          <p15:clr>
            <a:srgbClr val="F26B43"/>
          </p15:clr>
        </p15:guide>
        <p15:guide id="9" pos="5550">
          <p15:clr>
            <a:srgbClr val="F26B43"/>
          </p15:clr>
        </p15:guide>
        <p15:guide id="10" orient="horz" pos="798">
          <p15:clr>
            <a:srgbClr val="F26B43"/>
          </p15:clr>
        </p15:guide>
        <p15:guide id="11" orient="horz" pos="363">
          <p15:clr>
            <a:srgbClr val="F26B43"/>
          </p15:clr>
        </p15:guide>
        <p15:guide id="12" orient="horz" pos="1138">
          <p15:clr>
            <a:srgbClr val="F26B43"/>
          </p15:clr>
        </p15:guide>
        <p15:guide id="13" orient="horz" pos="3085">
          <p15:clr>
            <a:srgbClr val="F26B43"/>
          </p15:clr>
        </p15:guide>
        <p15:guide id="14" orient="horz" pos="3388">
          <p15:clr>
            <a:srgbClr val="F26B43"/>
          </p15:clr>
        </p15:guide>
        <p15:guide id="15" orient="horz" pos="3218">
          <p15:clr>
            <a:srgbClr val="F26B43"/>
          </p15:clr>
        </p15:guide>
        <p15:guide id="16" orient="horz" pos="648">
          <p15:clr>
            <a:srgbClr val="F26B43"/>
          </p15:clr>
        </p15:guide>
        <p15:guide id="17" orient="horz" pos="80">
          <p15:clr>
            <a:srgbClr val="F26B43"/>
          </p15:clr>
        </p15:guide>
        <p15:guide id="18" orient="horz" pos="10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8" name="Google Shape;1888;p224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00" cy="260400"/>
          </a:xfrm>
          <a:prstGeom prst="rect">
            <a:avLst/>
          </a:prstGeom>
        </p:spPr>
        <p:txBody>
          <a:bodyPr spcFirstLastPara="1" wrap="square" lIns="0" tIns="0" rIns="7445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sp>
        <p:nvSpPr>
          <p:cNvPr id="1889" name="Google Shape;1889;p224"/>
          <p:cNvSpPr/>
          <p:nvPr/>
        </p:nvSpPr>
        <p:spPr>
          <a:xfrm>
            <a:off x="4959350" y="3091100"/>
            <a:ext cx="4953000" cy="492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825" tIns="91825" rIns="91825" bIns="918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0" name="Google Shape;1890;p224"/>
          <p:cNvSpPr/>
          <p:nvPr/>
        </p:nvSpPr>
        <p:spPr>
          <a:xfrm>
            <a:off x="4953000" y="676925"/>
            <a:ext cx="4961400" cy="492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825" tIns="91825" rIns="91825" bIns="918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1" name="Google Shape;1891;p224"/>
          <p:cNvSpPr/>
          <p:nvPr/>
        </p:nvSpPr>
        <p:spPr>
          <a:xfrm>
            <a:off x="4275" y="700125"/>
            <a:ext cx="4961400" cy="492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825" tIns="91825" rIns="91825" bIns="918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2" name="Google Shape;1892;p224"/>
          <p:cNvSpPr/>
          <p:nvPr/>
        </p:nvSpPr>
        <p:spPr>
          <a:xfrm>
            <a:off x="8716825" y="6049824"/>
            <a:ext cx="1004400" cy="740853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825" tIns="91825" rIns="91825" bIns="918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3" name="Google Shape;1893;p224"/>
          <p:cNvSpPr/>
          <p:nvPr/>
        </p:nvSpPr>
        <p:spPr>
          <a:xfrm>
            <a:off x="0" y="0"/>
            <a:ext cx="9906000" cy="692400"/>
          </a:xfrm>
          <a:prstGeom prst="rect">
            <a:avLst/>
          </a:prstGeom>
          <a:solidFill>
            <a:srgbClr val="4C647C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825" tIns="91825" rIns="91825" bIns="918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4" name="Google Shape;1894;p224"/>
          <p:cNvSpPr txBox="1"/>
          <p:nvPr/>
        </p:nvSpPr>
        <p:spPr>
          <a:xfrm>
            <a:off x="85650" y="48450"/>
            <a:ext cx="7921800" cy="5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25" tIns="91825" rIns="91825" bIns="918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How do I translate this into a design experiment?</a:t>
            </a:r>
            <a:endParaRPr sz="25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1895" name="Google Shape;1895;p224"/>
          <p:cNvSpPr txBox="1"/>
          <p:nvPr/>
        </p:nvSpPr>
        <p:spPr>
          <a:xfrm>
            <a:off x="7350" y="707797"/>
            <a:ext cx="4703100" cy="3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25" tIns="91825" rIns="91825" bIns="918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43434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Use the boxes to turn your hypothesis into a design experiment. </a:t>
            </a:r>
            <a:endParaRPr sz="1000">
              <a:solidFill>
                <a:srgbClr val="434343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cxnSp>
        <p:nvCxnSpPr>
          <p:cNvPr id="1896" name="Google Shape;1896;p224"/>
          <p:cNvCxnSpPr/>
          <p:nvPr/>
        </p:nvCxnSpPr>
        <p:spPr>
          <a:xfrm>
            <a:off x="-11550" y="1186875"/>
            <a:ext cx="4976100" cy="114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897" name="Google Shape;1897;p224"/>
          <p:cNvCxnSpPr/>
          <p:nvPr/>
        </p:nvCxnSpPr>
        <p:spPr>
          <a:xfrm>
            <a:off x="4275" y="2705823"/>
            <a:ext cx="4961400" cy="264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1898" name="Google Shape;1898;p224"/>
          <p:cNvSpPr txBox="1"/>
          <p:nvPr/>
        </p:nvSpPr>
        <p:spPr>
          <a:xfrm>
            <a:off x="4951429" y="700020"/>
            <a:ext cx="4976100" cy="29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25" tIns="91825" rIns="91825" bIns="918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latin typeface="Open Sans"/>
                <a:ea typeface="Open Sans"/>
                <a:cs typeface="Open Sans"/>
                <a:sym typeface="Open Sans"/>
              </a:rPr>
              <a:t>WE BELIEVE THAT </a:t>
            </a:r>
            <a:r>
              <a:rPr lang="en-GB" sz="1000" i="1">
                <a:latin typeface="Open Sans Light"/>
                <a:ea typeface="Open Sans Light"/>
                <a:cs typeface="Open Sans Light"/>
                <a:sym typeface="Open Sans Light"/>
              </a:rPr>
              <a:t>The so what of the opportunity</a:t>
            </a:r>
            <a:endParaRPr sz="1000" i="1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i="1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i="1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latin typeface="Open Sans"/>
                <a:ea typeface="Open Sans"/>
                <a:cs typeface="Open Sans"/>
                <a:sym typeface="Open Sans"/>
              </a:rPr>
              <a:t>HOW WE WILL EXPLORE THIS BELIEF </a:t>
            </a:r>
            <a:r>
              <a:rPr lang="en-GB" sz="1000" i="1">
                <a:latin typeface="Open Sans Light"/>
                <a:ea typeface="Open Sans Light"/>
                <a:cs typeface="Open Sans Light"/>
                <a:sym typeface="Open Sans Light"/>
              </a:rPr>
              <a:t>What will you review, test, research etc.</a:t>
            </a:r>
            <a:endParaRPr sz="1000" i="1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cxnSp>
        <p:nvCxnSpPr>
          <p:cNvPr id="1899" name="Google Shape;1899;p224"/>
          <p:cNvCxnSpPr/>
          <p:nvPr/>
        </p:nvCxnSpPr>
        <p:spPr>
          <a:xfrm rot="10800000" flipH="1">
            <a:off x="4987650" y="1169488"/>
            <a:ext cx="4953000" cy="156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1900" name="Google Shape;1900;p224"/>
          <p:cNvSpPr/>
          <p:nvPr/>
        </p:nvSpPr>
        <p:spPr>
          <a:xfrm>
            <a:off x="5063" y="4659343"/>
            <a:ext cx="4961400" cy="492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825" tIns="91825" rIns="91825" bIns="918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1" name="Google Shape;1901;p224"/>
          <p:cNvSpPr txBox="1"/>
          <p:nvPr/>
        </p:nvSpPr>
        <p:spPr>
          <a:xfrm>
            <a:off x="3488" y="4663793"/>
            <a:ext cx="4961400" cy="14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25" tIns="91825" rIns="91825" bIns="91825" anchor="t" anchorCtr="0">
            <a:sp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GB" sz="1000" b="1">
                <a:latin typeface="Open Sans"/>
                <a:ea typeface="Open Sans"/>
                <a:cs typeface="Open Sans"/>
                <a:sym typeface="Open Sans"/>
              </a:rPr>
              <a:t>AND MEASURE KEY KPIs</a:t>
            </a:r>
            <a:endParaRPr sz="1000" b="1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cxnSp>
        <p:nvCxnSpPr>
          <p:cNvPr id="1902" name="Google Shape;1902;p224"/>
          <p:cNvCxnSpPr/>
          <p:nvPr/>
        </p:nvCxnSpPr>
        <p:spPr>
          <a:xfrm rot="10800000" flipH="1">
            <a:off x="7688" y="4676280"/>
            <a:ext cx="4953000" cy="156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903" name="Google Shape;1903;p224"/>
          <p:cNvCxnSpPr>
            <a:stCxn id="1893" idx="2"/>
          </p:cNvCxnSpPr>
          <p:nvPr/>
        </p:nvCxnSpPr>
        <p:spPr>
          <a:xfrm>
            <a:off x="4953000" y="692400"/>
            <a:ext cx="0" cy="62100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04" name="Google Shape;1904;p224"/>
          <p:cNvSpPr txBox="1"/>
          <p:nvPr/>
        </p:nvSpPr>
        <p:spPr>
          <a:xfrm>
            <a:off x="4962425" y="3112949"/>
            <a:ext cx="4886400" cy="5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25" tIns="91825" rIns="91825" bIns="91825" anchor="t" anchorCtr="0">
            <a:sp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GB" sz="1000" b="1">
                <a:latin typeface="Open Sans"/>
                <a:ea typeface="Open Sans"/>
                <a:cs typeface="Open Sans"/>
                <a:sym typeface="Open Sans"/>
              </a:rPr>
              <a:t>TO TEST OR VERIFY WE WILL…</a:t>
            </a:r>
            <a:r>
              <a:rPr lang="en-GB" sz="1000" i="1">
                <a:latin typeface="Open Sans Light"/>
                <a:ea typeface="Open Sans Light"/>
                <a:cs typeface="Open Sans Light"/>
                <a:sym typeface="Open Sans Light"/>
              </a:rPr>
              <a:t> </a:t>
            </a:r>
            <a:r>
              <a:rPr lang="en-GB" sz="1000" b="1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GB" sz="1000" i="1">
                <a:latin typeface="Open Sans Light"/>
                <a:ea typeface="Open Sans Light"/>
                <a:cs typeface="Open Sans Light"/>
                <a:sym typeface="Open Sans Light"/>
              </a:rPr>
              <a:t>What is your methodology for your design experiment?</a:t>
            </a:r>
            <a:endParaRPr sz="1000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cxnSp>
        <p:nvCxnSpPr>
          <p:cNvPr id="1905" name="Google Shape;1905;p224"/>
          <p:cNvCxnSpPr/>
          <p:nvPr/>
        </p:nvCxnSpPr>
        <p:spPr>
          <a:xfrm rot="10800000" flipH="1">
            <a:off x="4950288" y="3115200"/>
            <a:ext cx="4966800" cy="222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1906" name="Google Shape;1906;p224"/>
          <p:cNvSpPr txBox="1"/>
          <p:nvPr/>
        </p:nvSpPr>
        <p:spPr>
          <a:xfrm>
            <a:off x="0" y="1200270"/>
            <a:ext cx="4886400" cy="3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850" tIns="102850" rIns="102850" bIns="102850" anchor="t" anchorCtr="0">
            <a:sp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GB" sz="1000" b="1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rPr>
              <a:t>HYPOTHESIS </a:t>
            </a:r>
            <a:r>
              <a:rPr lang="en-GB" sz="1000" i="1">
                <a:solidFill>
                  <a:srgbClr val="0D0D0D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The current state and the opportunity you’ve identified.</a:t>
            </a:r>
            <a:endParaRPr sz="1000" i="1">
              <a:solidFill>
                <a:srgbClr val="0D0D0D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907" name="Google Shape;1907;p224"/>
          <p:cNvSpPr txBox="1"/>
          <p:nvPr/>
        </p:nvSpPr>
        <p:spPr>
          <a:xfrm>
            <a:off x="0" y="2724510"/>
            <a:ext cx="4886400" cy="3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850" tIns="102850" rIns="102850" bIns="102850" anchor="t" anchorCtr="0">
            <a:sp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GB" sz="1000" b="1">
                <a:latin typeface="Open Sans"/>
                <a:ea typeface="Open Sans"/>
                <a:cs typeface="Open Sans"/>
                <a:sym typeface="Open Sans"/>
              </a:rPr>
              <a:t>TRANSLATE INTO A HOW MIGHT WE STATEMENT </a:t>
            </a:r>
            <a:r>
              <a:rPr lang="en-GB" sz="1000" i="1">
                <a:latin typeface="Open Sans Light"/>
                <a:ea typeface="Open Sans Light"/>
                <a:cs typeface="Open Sans Light"/>
                <a:sym typeface="Open Sans Light"/>
              </a:rPr>
              <a:t>Use Tool 5</a:t>
            </a:r>
            <a:endParaRPr sz="1000" i="1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908" name="Google Shape;1908;p224"/>
          <p:cNvSpPr/>
          <p:nvPr/>
        </p:nvSpPr>
        <p:spPr>
          <a:xfrm>
            <a:off x="4953675" y="5363578"/>
            <a:ext cx="4961400" cy="492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825" tIns="91825" rIns="91825" bIns="918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9" name="Google Shape;1909;p224"/>
          <p:cNvSpPr txBox="1"/>
          <p:nvPr/>
        </p:nvSpPr>
        <p:spPr>
          <a:xfrm>
            <a:off x="4987650" y="5350163"/>
            <a:ext cx="4975429" cy="154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25" tIns="91825" rIns="91825" bIns="91825" anchor="t" anchorCtr="0">
            <a:sp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GB" sz="1000" b="1" dirty="0">
                <a:latin typeface="Open Sans"/>
                <a:ea typeface="Open Sans"/>
                <a:cs typeface="Open Sans"/>
                <a:sym typeface="Open Sans"/>
              </a:rPr>
              <a:t>OUTCOME</a:t>
            </a:r>
            <a:endParaRPr sz="1000" b="1"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000" dirty="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000" dirty="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000" dirty="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000" dirty="0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cxnSp>
        <p:nvCxnSpPr>
          <p:cNvPr id="1910" name="Google Shape;1910;p224"/>
          <p:cNvCxnSpPr/>
          <p:nvPr/>
        </p:nvCxnSpPr>
        <p:spPr>
          <a:xfrm rot="10800000" flipH="1">
            <a:off x="4956300" y="5380515"/>
            <a:ext cx="4953000" cy="15600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18948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90</Words>
  <Application>Microsoft Macintosh PowerPoint</Application>
  <PresentationFormat>A4 Paper (210x297 mm)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13</cp:revision>
  <dcterms:created xsi:type="dcterms:W3CDTF">2021-11-29T17:06:39Z</dcterms:created>
  <dcterms:modified xsi:type="dcterms:W3CDTF">2021-11-29T18:31:09Z</dcterms:modified>
</cp:coreProperties>
</file>