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  <p:sldMasterId id="2147483672" r:id="rId2"/>
  </p:sldMasterIdLst>
  <p:notesMasterIdLst>
    <p:notesMasterId r:id="rId4"/>
  </p:notesMasterIdLst>
  <p:sldIdLst>
    <p:sldId id="273" r:id="rId3"/>
  </p:sldIdLst>
  <p:sldSz cx="9906000" cy="6858000" type="A4"/>
  <p:notesSz cx="6858000" cy="9144000"/>
  <p:defaultTextStyle>
    <a:defPPr>
      <a:defRPr lang="en-US"/>
    </a:defPPr>
    <a:lvl1pPr marL="0" algn="l" defTabSz="804668" rtl="0" eaLnBrk="1" latinLnBrk="0" hangingPunct="1">
      <a:defRPr sz="1584" kern="1200">
        <a:solidFill>
          <a:schemeClr val="tx1"/>
        </a:solidFill>
        <a:latin typeface="+mn-lt"/>
        <a:ea typeface="+mn-ea"/>
        <a:cs typeface="+mn-cs"/>
      </a:defRPr>
    </a:lvl1pPr>
    <a:lvl2pPr marL="402334" algn="l" defTabSz="804668" rtl="0" eaLnBrk="1" latinLnBrk="0" hangingPunct="1">
      <a:defRPr sz="1584" kern="1200">
        <a:solidFill>
          <a:schemeClr val="tx1"/>
        </a:solidFill>
        <a:latin typeface="+mn-lt"/>
        <a:ea typeface="+mn-ea"/>
        <a:cs typeface="+mn-cs"/>
      </a:defRPr>
    </a:lvl2pPr>
    <a:lvl3pPr marL="804668" algn="l" defTabSz="804668" rtl="0" eaLnBrk="1" latinLnBrk="0" hangingPunct="1">
      <a:defRPr sz="1584" kern="1200">
        <a:solidFill>
          <a:schemeClr val="tx1"/>
        </a:solidFill>
        <a:latin typeface="+mn-lt"/>
        <a:ea typeface="+mn-ea"/>
        <a:cs typeface="+mn-cs"/>
      </a:defRPr>
    </a:lvl3pPr>
    <a:lvl4pPr marL="1207003" algn="l" defTabSz="804668" rtl="0" eaLnBrk="1" latinLnBrk="0" hangingPunct="1">
      <a:defRPr sz="1584" kern="1200">
        <a:solidFill>
          <a:schemeClr val="tx1"/>
        </a:solidFill>
        <a:latin typeface="+mn-lt"/>
        <a:ea typeface="+mn-ea"/>
        <a:cs typeface="+mn-cs"/>
      </a:defRPr>
    </a:lvl4pPr>
    <a:lvl5pPr marL="1609337" algn="l" defTabSz="804668" rtl="0" eaLnBrk="1" latinLnBrk="0" hangingPunct="1">
      <a:defRPr sz="1584" kern="1200">
        <a:solidFill>
          <a:schemeClr val="tx1"/>
        </a:solidFill>
        <a:latin typeface="+mn-lt"/>
        <a:ea typeface="+mn-ea"/>
        <a:cs typeface="+mn-cs"/>
      </a:defRPr>
    </a:lvl5pPr>
    <a:lvl6pPr marL="2011671" algn="l" defTabSz="804668" rtl="0" eaLnBrk="1" latinLnBrk="0" hangingPunct="1">
      <a:defRPr sz="1584" kern="1200">
        <a:solidFill>
          <a:schemeClr val="tx1"/>
        </a:solidFill>
        <a:latin typeface="+mn-lt"/>
        <a:ea typeface="+mn-ea"/>
        <a:cs typeface="+mn-cs"/>
      </a:defRPr>
    </a:lvl6pPr>
    <a:lvl7pPr marL="2414005" algn="l" defTabSz="804668" rtl="0" eaLnBrk="1" latinLnBrk="0" hangingPunct="1">
      <a:defRPr sz="1584" kern="1200">
        <a:solidFill>
          <a:schemeClr val="tx1"/>
        </a:solidFill>
        <a:latin typeface="+mn-lt"/>
        <a:ea typeface="+mn-ea"/>
        <a:cs typeface="+mn-cs"/>
      </a:defRPr>
    </a:lvl7pPr>
    <a:lvl8pPr marL="2816339" algn="l" defTabSz="804668" rtl="0" eaLnBrk="1" latinLnBrk="0" hangingPunct="1">
      <a:defRPr sz="1584" kern="1200">
        <a:solidFill>
          <a:schemeClr val="tx1"/>
        </a:solidFill>
        <a:latin typeface="+mn-lt"/>
        <a:ea typeface="+mn-ea"/>
        <a:cs typeface="+mn-cs"/>
      </a:defRPr>
    </a:lvl8pPr>
    <a:lvl9pPr marL="3218673" algn="l" defTabSz="804668" rtl="0" eaLnBrk="1" latinLnBrk="0" hangingPunct="1">
      <a:defRPr sz="1584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731"/>
    <p:restoredTop sz="94669"/>
  </p:normalViewPr>
  <p:slideViewPr>
    <p:cSldViewPr snapToGrid="0" snapToObjects="1">
      <p:cViewPr>
        <p:scale>
          <a:sx n="94" d="100"/>
          <a:sy n="94" d="100"/>
        </p:scale>
        <p:origin x="544" y="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062224F-4733-E548-93E3-AF0D68064229}" type="datetimeFigureOut">
              <a:rPr lang="en-US" smtClean="0"/>
              <a:t>11/29/21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00150" y="1143000"/>
            <a:ext cx="44577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5722CA0-7CDC-274A-853E-9E6C72D301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49496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804668" rtl="0" eaLnBrk="1" latinLnBrk="0" hangingPunct="1">
      <a:defRPr sz="1056" kern="1200">
        <a:solidFill>
          <a:schemeClr val="tx1"/>
        </a:solidFill>
        <a:latin typeface="+mn-lt"/>
        <a:ea typeface="+mn-ea"/>
        <a:cs typeface="+mn-cs"/>
      </a:defRPr>
    </a:lvl1pPr>
    <a:lvl2pPr marL="402334" algn="l" defTabSz="804668" rtl="0" eaLnBrk="1" latinLnBrk="0" hangingPunct="1">
      <a:defRPr sz="1056" kern="1200">
        <a:solidFill>
          <a:schemeClr val="tx1"/>
        </a:solidFill>
        <a:latin typeface="+mn-lt"/>
        <a:ea typeface="+mn-ea"/>
        <a:cs typeface="+mn-cs"/>
      </a:defRPr>
    </a:lvl2pPr>
    <a:lvl3pPr marL="804668" algn="l" defTabSz="804668" rtl="0" eaLnBrk="1" latinLnBrk="0" hangingPunct="1">
      <a:defRPr sz="1056" kern="1200">
        <a:solidFill>
          <a:schemeClr val="tx1"/>
        </a:solidFill>
        <a:latin typeface="+mn-lt"/>
        <a:ea typeface="+mn-ea"/>
        <a:cs typeface="+mn-cs"/>
      </a:defRPr>
    </a:lvl3pPr>
    <a:lvl4pPr marL="1207003" algn="l" defTabSz="804668" rtl="0" eaLnBrk="1" latinLnBrk="0" hangingPunct="1">
      <a:defRPr sz="1056" kern="1200">
        <a:solidFill>
          <a:schemeClr val="tx1"/>
        </a:solidFill>
        <a:latin typeface="+mn-lt"/>
        <a:ea typeface="+mn-ea"/>
        <a:cs typeface="+mn-cs"/>
      </a:defRPr>
    </a:lvl4pPr>
    <a:lvl5pPr marL="1609337" algn="l" defTabSz="804668" rtl="0" eaLnBrk="1" latinLnBrk="0" hangingPunct="1">
      <a:defRPr sz="1056" kern="1200">
        <a:solidFill>
          <a:schemeClr val="tx1"/>
        </a:solidFill>
        <a:latin typeface="+mn-lt"/>
        <a:ea typeface="+mn-ea"/>
        <a:cs typeface="+mn-cs"/>
      </a:defRPr>
    </a:lvl5pPr>
    <a:lvl6pPr marL="2011671" algn="l" defTabSz="804668" rtl="0" eaLnBrk="1" latinLnBrk="0" hangingPunct="1">
      <a:defRPr sz="1056" kern="1200">
        <a:solidFill>
          <a:schemeClr val="tx1"/>
        </a:solidFill>
        <a:latin typeface="+mn-lt"/>
        <a:ea typeface="+mn-ea"/>
        <a:cs typeface="+mn-cs"/>
      </a:defRPr>
    </a:lvl6pPr>
    <a:lvl7pPr marL="2414005" algn="l" defTabSz="804668" rtl="0" eaLnBrk="1" latinLnBrk="0" hangingPunct="1">
      <a:defRPr sz="1056" kern="1200">
        <a:solidFill>
          <a:schemeClr val="tx1"/>
        </a:solidFill>
        <a:latin typeface="+mn-lt"/>
        <a:ea typeface="+mn-ea"/>
        <a:cs typeface="+mn-cs"/>
      </a:defRPr>
    </a:lvl7pPr>
    <a:lvl8pPr marL="2816339" algn="l" defTabSz="804668" rtl="0" eaLnBrk="1" latinLnBrk="0" hangingPunct="1">
      <a:defRPr sz="1056" kern="1200">
        <a:solidFill>
          <a:schemeClr val="tx1"/>
        </a:solidFill>
        <a:latin typeface="+mn-lt"/>
        <a:ea typeface="+mn-ea"/>
        <a:cs typeface="+mn-cs"/>
      </a:defRPr>
    </a:lvl8pPr>
    <a:lvl9pPr marL="3218673" algn="l" defTabSz="804668" rtl="0" eaLnBrk="1" latinLnBrk="0" hangingPunct="1">
      <a:defRPr sz="1056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4" name="Google Shape;1394;gf9333d719d_0_235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200150" y="1143000"/>
            <a:ext cx="44577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95" name="Google Shape;1395;gf9333d719d_0_2355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6" name="Google Shape;1396;gf9333d719d_0_2355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fld id="{00000000-1234-1234-1234-123412341234}" type="slidenum">
              <a:rPr kumimoji="0" lang="en-GB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t>1</a:t>
            </a:fld>
            <a:endParaRPr kumimoji="0" sz="14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0157226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38250" y="1122363"/>
            <a:ext cx="7429500" cy="2387600"/>
          </a:xfrm>
        </p:spPr>
        <p:txBody>
          <a:bodyPr anchor="b"/>
          <a:lstStyle>
            <a:lvl1pPr algn="ctr">
              <a:defRPr sz="4875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1950"/>
            </a:lvl1pPr>
            <a:lvl2pPr marL="371464" indent="0" algn="ctr">
              <a:buNone/>
              <a:defRPr sz="1625"/>
            </a:lvl2pPr>
            <a:lvl3pPr marL="742927" indent="0" algn="ctr">
              <a:buNone/>
              <a:defRPr sz="1462"/>
            </a:lvl3pPr>
            <a:lvl4pPr marL="1114391" indent="0" algn="ctr">
              <a:buNone/>
              <a:defRPr sz="1300"/>
            </a:lvl4pPr>
            <a:lvl5pPr marL="1485854" indent="0" algn="ctr">
              <a:buNone/>
              <a:defRPr sz="1300"/>
            </a:lvl5pPr>
            <a:lvl6pPr marL="1857318" indent="0" algn="ctr">
              <a:buNone/>
              <a:defRPr sz="1300"/>
            </a:lvl6pPr>
            <a:lvl7pPr marL="2228781" indent="0" algn="ctr">
              <a:buNone/>
              <a:defRPr sz="1300"/>
            </a:lvl7pPr>
            <a:lvl8pPr marL="2600245" indent="0" algn="ctr">
              <a:buNone/>
              <a:defRPr sz="1300"/>
            </a:lvl8pPr>
            <a:lvl9pPr marL="2971709" indent="0" algn="ctr">
              <a:buNone/>
              <a:defRPr sz="13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2A01B-A51F-5F4D-8622-E18F1CB2E6A0}" type="datetimeFigureOut">
              <a:rPr lang="en-US" smtClean="0"/>
              <a:t>11/29/21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5BD6D-C6A0-614D-8157-1725C5943A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63159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2A01B-A51F-5F4D-8622-E18F1CB2E6A0}" type="datetimeFigureOut">
              <a:rPr lang="en-US" smtClean="0"/>
              <a:t>11/29/21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5BD6D-C6A0-614D-8157-1725C5943A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65907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2A01B-A51F-5F4D-8622-E18F1CB2E6A0}" type="datetimeFigureOut">
              <a:rPr lang="en-US" smtClean="0"/>
              <a:t>11/29/21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5BD6D-C6A0-614D-8157-1725C5943A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268154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 boxes v2">
  <p:cSld name="2 boxes v2"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2"/>
          <p:cNvSpPr txBox="1">
            <a:spLocks noGrp="1"/>
          </p:cNvSpPr>
          <p:nvPr>
            <p:ph type="title"/>
          </p:nvPr>
        </p:nvSpPr>
        <p:spPr>
          <a:xfrm>
            <a:off x="359868" y="692150"/>
            <a:ext cx="9183200" cy="5414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2"/>
          <p:cNvSpPr txBox="1">
            <a:spLocks noGrp="1"/>
          </p:cNvSpPr>
          <p:nvPr>
            <p:ph type="sldNum" idx="12"/>
          </p:nvPr>
        </p:nvSpPr>
        <p:spPr>
          <a:xfrm>
            <a:off x="9440921" y="6597614"/>
            <a:ext cx="465075" cy="260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66350" bIns="0" anchor="ctr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fld id="{00000000-1234-1234-1234-123412341234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7" name="Google Shape;17;p2"/>
          <p:cNvSpPr txBox="1">
            <a:spLocks noGrp="1"/>
          </p:cNvSpPr>
          <p:nvPr>
            <p:ph type="body" idx="1"/>
          </p:nvPr>
        </p:nvSpPr>
        <p:spPr>
          <a:xfrm>
            <a:off x="360363" y="1916113"/>
            <a:ext cx="4300400" cy="4213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18" name="Google Shape;18;p2"/>
          <p:cNvSpPr txBox="1">
            <a:spLocks noGrp="1"/>
          </p:cNvSpPr>
          <p:nvPr>
            <p:ph type="body" idx="2"/>
          </p:nvPr>
        </p:nvSpPr>
        <p:spPr>
          <a:xfrm>
            <a:off x="5245100" y="1916113"/>
            <a:ext cx="4300400" cy="4213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66924059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Title (with image)">
  <p:cSld name="Title (with image)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3"/>
          <p:cNvSpPr>
            <a:spLocks noGrp="1"/>
          </p:cNvSpPr>
          <p:nvPr>
            <p:ph type="pic" idx="2"/>
          </p:nvPr>
        </p:nvSpPr>
        <p:spPr>
          <a:xfrm>
            <a:off x="1" y="0"/>
            <a:ext cx="9906000" cy="685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R="0" lvl="0" algn="l" rtl="0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None/>
              <a:defRPr sz="1517" b="0" i="0" u="none" strike="noStrike" cap="none">
                <a:solidFill>
                  <a:schemeClr val="dk2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1pPr>
            <a:lvl2pPr marR="0" lvl="1" algn="l" rtl="0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100"/>
              <a:buFont typeface="Open Sans Light"/>
              <a:buNone/>
              <a:defRPr sz="1192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2pPr>
            <a:lvl3pPr marR="0" lvl="2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Clr>
                <a:srgbClr val="C00000"/>
              </a:buClr>
              <a:buSzPts val="1100"/>
              <a:buFont typeface="Arial"/>
              <a:buNone/>
              <a:defRPr sz="1192" b="0" i="0" u="none" strike="noStrike" cap="none">
                <a:solidFill>
                  <a:schemeClr val="dk1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3pPr>
            <a:lvl4pPr marR="0" lvl="3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Clr>
                <a:srgbClr val="C00000"/>
              </a:buClr>
              <a:buSzPts val="1100"/>
              <a:buFont typeface="Arial"/>
              <a:buChar char="•"/>
              <a:defRPr sz="1192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4pPr>
            <a:lvl5pPr marR="0" lvl="4" algn="l" rtl="0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Clr>
                <a:srgbClr val="C00000"/>
              </a:buClr>
              <a:buSzPts val="1000"/>
              <a:buFont typeface="Open Sans Light"/>
              <a:buChar char="-"/>
              <a:defRPr sz="1083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5pPr>
            <a:lvl6pPr marR="0" lvl="5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408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6pPr>
            <a:lvl7pPr marR="0" lvl="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000"/>
              <a:buFont typeface="Open Sans Light"/>
              <a:buChar char="-"/>
              <a:defRPr sz="1083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7pPr>
            <a:lvl8pPr marR="0" lvl="7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408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8pPr>
            <a:lvl9pPr marR="0" lvl="8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408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9pPr>
          </a:lstStyle>
          <a:p>
            <a:endParaRPr/>
          </a:p>
        </p:txBody>
      </p:sp>
      <p:sp>
        <p:nvSpPr>
          <p:cNvPr id="21" name="Google Shape;21;p3"/>
          <p:cNvSpPr>
            <a:spLocks noGrp="1"/>
          </p:cNvSpPr>
          <p:nvPr>
            <p:ph type="pic" idx="3"/>
          </p:nvPr>
        </p:nvSpPr>
        <p:spPr>
          <a:xfrm>
            <a:off x="4291313" y="1601933"/>
            <a:ext cx="1457625" cy="841680"/>
          </a:xfrm>
          <a:prstGeom prst="rect">
            <a:avLst/>
          </a:prstGeom>
          <a:noFill/>
          <a:ln w="9525" cap="flat" cmpd="sng">
            <a:solidFill>
              <a:srgbClr val="D8D8D8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0" rIns="0" bIns="0" anchor="ctr" anchorCtr="0">
            <a:noAutofit/>
          </a:bodyPr>
          <a:lstStyle>
            <a:lvl1pPr marR="0" lvl="0" algn="ctr" rtl="0">
              <a:lnSpc>
                <a:spcPct val="110000"/>
              </a:lnSpc>
              <a:spcBef>
                <a:spcPts val="650"/>
              </a:spcBef>
              <a:spcAft>
                <a:spcPts val="0"/>
              </a:spcAft>
              <a:buClr>
                <a:schemeClr val="dk1"/>
              </a:buClr>
              <a:buSzPts val="800"/>
              <a:buFont typeface="Arial"/>
              <a:buNone/>
              <a:defRPr sz="867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1pPr>
            <a:lvl2pPr marR="0" lvl="1" algn="l" rtl="0">
              <a:lnSpc>
                <a:spcPct val="100000"/>
              </a:lnSpc>
              <a:spcBef>
                <a:spcPts val="65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Open Sans Light"/>
              <a:buNone/>
              <a:defRPr sz="1192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2pPr>
            <a:lvl3pPr marR="0" lvl="2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Clr>
                <a:srgbClr val="C00000"/>
              </a:buClr>
              <a:buSzPts val="1100"/>
              <a:buFont typeface="Arial"/>
              <a:buNone/>
              <a:defRPr sz="1192" b="0" i="0" u="none" strike="noStrike" cap="none">
                <a:solidFill>
                  <a:schemeClr val="dk1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3pPr>
            <a:lvl4pPr marR="0" lvl="3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Clr>
                <a:srgbClr val="C00000"/>
              </a:buClr>
              <a:buSzPts val="1100"/>
              <a:buFont typeface="Arial"/>
              <a:buChar char="•"/>
              <a:defRPr sz="1192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4pPr>
            <a:lvl5pPr marR="0" lvl="4" algn="l" rtl="0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Clr>
                <a:srgbClr val="C00000"/>
              </a:buClr>
              <a:buSzPts val="1000"/>
              <a:buFont typeface="Open Sans Light"/>
              <a:buChar char="-"/>
              <a:defRPr sz="1083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5pPr>
            <a:lvl6pPr marR="0" lvl="5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408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6pPr>
            <a:lvl7pPr marR="0" lvl="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000"/>
              <a:buFont typeface="Open Sans Light"/>
              <a:buChar char="-"/>
              <a:defRPr sz="1083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7pPr>
            <a:lvl8pPr marR="0" lvl="7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408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8pPr>
            <a:lvl9pPr marR="0" lvl="8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408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9pPr>
          </a:lstStyle>
          <a:p>
            <a:endParaRPr/>
          </a:p>
        </p:txBody>
      </p:sp>
      <p:pic>
        <p:nvPicPr>
          <p:cNvPr id="22" name="Google Shape;22;p3"/>
          <p:cNvPicPr preferRelativeResize="0"/>
          <p:nvPr/>
        </p:nvPicPr>
        <p:blipFill/>
        <p:spPr>
          <a:xfrm>
            <a:off x="4291864" y="4671014"/>
            <a:ext cx="1175639" cy="447524"/>
          </a:xfrm>
          <a:prstGeom prst="rect">
            <a:avLst/>
          </a:prstGeom>
          <a:noFill/>
          <a:ln>
            <a:noFill/>
          </a:ln>
        </p:spPr>
      </p:pic>
      <p:sp>
        <p:nvSpPr>
          <p:cNvPr id="23" name="Google Shape;23;p3"/>
          <p:cNvSpPr txBox="1">
            <a:spLocks noGrp="1"/>
          </p:cNvSpPr>
          <p:nvPr>
            <p:ph type="title"/>
          </p:nvPr>
        </p:nvSpPr>
        <p:spPr>
          <a:xfrm>
            <a:off x="359868" y="2492375"/>
            <a:ext cx="9186125" cy="13640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R="0"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Open Sans SemiBold"/>
              <a:buNone/>
              <a:defRPr sz="3900" b="1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9pPr>
          </a:lstStyle>
          <a:p>
            <a:endParaRPr/>
          </a:p>
        </p:txBody>
      </p:sp>
      <p:sp>
        <p:nvSpPr>
          <p:cNvPr id="24" name="Google Shape;24;p3"/>
          <p:cNvSpPr txBox="1">
            <a:spLocks noGrp="1"/>
          </p:cNvSpPr>
          <p:nvPr>
            <p:ph type="body" idx="1"/>
          </p:nvPr>
        </p:nvSpPr>
        <p:spPr>
          <a:xfrm>
            <a:off x="1366562" y="4024816"/>
            <a:ext cx="7176000" cy="478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marR="0" lvl="0" indent="-247642" algn="ctr">
              <a:lnSpc>
                <a:spcPct val="110000"/>
              </a:lnSpc>
              <a:spcBef>
                <a:spcPts val="650"/>
              </a:spcBef>
              <a:spcAft>
                <a:spcPts val="0"/>
              </a:spcAft>
              <a:buClr>
                <a:schemeClr val="dk2"/>
              </a:buClr>
              <a:buSzPts val="1300"/>
              <a:buNone/>
              <a:defRPr sz="1408" cap="none"/>
            </a:lvl1pPr>
            <a:lvl2pPr marL="990570" lvl="1" indent="-247642" algn="l">
              <a:lnSpc>
                <a:spcPct val="100000"/>
              </a:lnSpc>
              <a:spcBef>
                <a:spcPts val="65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97209798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Title (blank)">
  <p:cSld name="Title (blank)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4"/>
          <p:cNvSpPr txBox="1">
            <a:spLocks noGrp="1"/>
          </p:cNvSpPr>
          <p:nvPr>
            <p:ph type="title"/>
          </p:nvPr>
        </p:nvSpPr>
        <p:spPr>
          <a:xfrm>
            <a:off x="359868" y="2492375"/>
            <a:ext cx="9186125" cy="13640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R="0"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Open Sans SemiBold"/>
              <a:buNone/>
              <a:defRPr sz="3900" b="1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4"/>
          <p:cNvSpPr txBox="1">
            <a:spLocks noGrp="1"/>
          </p:cNvSpPr>
          <p:nvPr>
            <p:ph type="body" idx="1"/>
          </p:nvPr>
        </p:nvSpPr>
        <p:spPr>
          <a:xfrm>
            <a:off x="1366562" y="4024816"/>
            <a:ext cx="7176000" cy="478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marR="0" lvl="0" indent="-247642" algn="ctr">
              <a:lnSpc>
                <a:spcPct val="110000"/>
              </a:lnSpc>
              <a:spcBef>
                <a:spcPts val="650"/>
              </a:spcBef>
              <a:spcAft>
                <a:spcPts val="0"/>
              </a:spcAft>
              <a:buClr>
                <a:schemeClr val="dk2"/>
              </a:buClr>
              <a:buSzPts val="1300"/>
              <a:buNone/>
              <a:defRPr sz="1408" cap="none"/>
            </a:lvl1pPr>
            <a:lvl2pPr marL="990570" lvl="1" indent="-247642" algn="l">
              <a:lnSpc>
                <a:spcPct val="100000"/>
              </a:lnSpc>
              <a:spcBef>
                <a:spcPts val="65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28" name="Google Shape;28;p4"/>
          <p:cNvSpPr>
            <a:spLocks noGrp="1"/>
          </p:cNvSpPr>
          <p:nvPr>
            <p:ph type="pic" idx="2"/>
          </p:nvPr>
        </p:nvSpPr>
        <p:spPr>
          <a:xfrm>
            <a:off x="4291313" y="1601933"/>
            <a:ext cx="1457625" cy="841680"/>
          </a:xfrm>
          <a:prstGeom prst="rect">
            <a:avLst/>
          </a:prstGeom>
          <a:noFill/>
          <a:ln w="9525" cap="flat" cmpd="sng">
            <a:solidFill>
              <a:srgbClr val="D8D8D8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0" rIns="0" bIns="0" anchor="ctr" anchorCtr="0">
            <a:noAutofit/>
          </a:bodyPr>
          <a:lstStyle>
            <a:lvl1pPr marR="0" lvl="0" algn="ctr" rtl="0">
              <a:lnSpc>
                <a:spcPct val="110000"/>
              </a:lnSpc>
              <a:spcBef>
                <a:spcPts val="650"/>
              </a:spcBef>
              <a:spcAft>
                <a:spcPts val="0"/>
              </a:spcAft>
              <a:buClr>
                <a:schemeClr val="dk1"/>
              </a:buClr>
              <a:buSzPts val="800"/>
              <a:buFont typeface="Arial"/>
              <a:buNone/>
              <a:defRPr sz="867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1pPr>
            <a:lvl2pPr marR="0" lvl="1" algn="l" rtl="0">
              <a:lnSpc>
                <a:spcPct val="100000"/>
              </a:lnSpc>
              <a:spcBef>
                <a:spcPts val="65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Open Sans Light"/>
              <a:buNone/>
              <a:defRPr sz="1192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2pPr>
            <a:lvl3pPr marR="0" lvl="2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Clr>
                <a:srgbClr val="C00000"/>
              </a:buClr>
              <a:buSzPts val="1100"/>
              <a:buFont typeface="Arial"/>
              <a:buNone/>
              <a:defRPr sz="1192" b="0" i="0" u="none" strike="noStrike" cap="none">
                <a:solidFill>
                  <a:schemeClr val="dk1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3pPr>
            <a:lvl4pPr marR="0" lvl="3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Clr>
                <a:srgbClr val="C00000"/>
              </a:buClr>
              <a:buSzPts val="1100"/>
              <a:buFont typeface="Arial"/>
              <a:buChar char="•"/>
              <a:defRPr sz="1192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4pPr>
            <a:lvl5pPr marR="0" lvl="4" algn="l" rtl="0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Clr>
                <a:srgbClr val="C00000"/>
              </a:buClr>
              <a:buSzPts val="1000"/>
              <a:buFont typeface="Open Sans Light"/>
              <a:buChar char="-"/>
              <a:defRPr sz="1083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5pPr>
            <a:lvl6pPr marR="0" lvl="5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408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6pPr>
            <a:lvl7pPr marR="0" lvl="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000"/>
              <a:buFont typeface="Open Sans Light"/>
              <a:buChar char="-"/>
              <a:defRPr sz="1083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7pPr>
            <a:lvl8pPr marR="0" lvl="7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408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8pPr>
            <a:lvl9pPr marR="0" lvl="8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408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9pPr>
          </a:lstStyle>
          <a:p>
            <a:endParaRPr/>
          </a:p>
        </p:txBody>
      </p:sp>
      <p:pic>
        <p:nvPicPr>
          <p:cNvPr id="29" name="Google Shape;29;p4"/>
          <p:cNvPicPr preferRelativeResize="0"/>
          <p:nvPr/>
        </p:nvPicPr>
        <p:blipFill/>
        <p:spPr>
          <a:xfrm>
            <a:off x="4292485" y="4671227"/>
            <a:ext cx="1175079" cy="44731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25179291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ivider">
  <p:cSld name="Divider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5"/>
          <p:cNvSpPr>
            <a:spLocks noGrp="1"/>
          </p:cNvSpPr>
          <p:nvPr>
            <p:ph type="pic" idx="2"/>
          </p:nvPr>
        </p:nvSpPr>
        <p:spPr>
          <a:xfrm>
            <a:off x="1" y="1"/>
            <a:ext cx="4953000" cy="6858000"/>
          </a:xfrm>
          <a:prstGeom prst="rect">
            <a:avLst/>
          </a:prstGeom>
          <a:solidFill>
            <a:srgbClr val="E5E5E5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R="0" lvl="0" algn="l" rtl="0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None/>
              <a:defRPr sz="1517" b="0" i="0" u="none" strike="noStrike" cap="none">
                <a:solidFill>
                  <a:schemeClr val="dk2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1pPr>
            <a:lvl2pPr marR="0" lvl="1" algn="l" rtl="0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100"/>
              <a:buFont typeface="Open Sans Light"/>
              <a:buNone/>
              <a:defRPr sz="1192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2pPr>
            <a:lvl3pPr marR="0" lvl="2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Clr>
                <a:srgbClr val="C00000"/>
              </a:buClr>
              <a:buSzPts val="1100"/>
              <a:buFont typeface="Arial"/>
              <a:buNone/>
              <a:defRPr sz="1192" b="0" i="0" u="none" strike="noStrike" cap="none">
                <a:solidFill>
                  <a:schemeClr val="dk1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3pPr>
            <a:lvl4pPr marR="0" lvl="3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Clr>
                <a:srgbClr val="C00000"/>
              </a:buClr>
              <a:buSzPts val="1100"/>
              <a:buFont typeface="Arial"/>
              <a:buChar char="•"/>
              <a:defRPr sz="1192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4pPr>
            <a:lvl5pPr marR="0" lvl="4" algn="l" rtl="0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Clr>
                <a:srgbClr val="C00000"/>
              </a:buClr>
              <a:buSzPts val="1000"/>
              <a:buFont typeface="Open Sans Light"/>
              <a:buChar char="-"/>
              <a:defRPr sz="1083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5pPr>
            <a:lvl6pPr marR="0" lvl="5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408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6pPr>
            <a:lvl7pPr marR="0" lvl="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000"/>
              <a:buFont typeface="Open Sans Light"/>
              <a:buChar char="-"/>
              <a:defRPr sz="1083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7pPr>
            <a:lvl8pPr marR="0" lvl="7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408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8pPr>
            <a:lvl9pPr marR="0" lvl="8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408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9pPr>
          </a:lstStyle>
          <a:p>
            <a:endParaRPr/>
          </a:p>
        </p:txBody>
      </p:sp>
      <p:sp>
        <p:nvSpPr>
          <p:cNvPr id="32" name="Google Shape;32;p5"/>
          <p:cNvSpPr txBox="1">
            <a:spLocks noGrp="1"/>
          </p:cNvSpPr>
          <p:nvPr>
            <p:ph type="title"/>
          </p:nvPr>
        </p:nvSpPr>
        <p:spPr>
          <a:xfrm>
            <a:off x="5245796" y="2112072"/>
            <a:ext cx="4297150" cy="13168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marR="0"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900"/>
              <a:buFont typeface="Open Sans SemiBold"/>
              <a:buNone/>
              <a:defRPr sz="3142"/>
            </a:lvl1pPr>
            <a:lvl2pPr lvl="1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9pPr>
          </a:lstStyle>
          <a:p>
            <a:endParaRPr/>
          </a:p>
        </p:txBody>
      </p:sp>
      <p:sp>
        <p:nvSpPr>
          <p:cNvPr id="33" name="Google Shape;33;p5"/>
          <p:cNvSpPr txBox="1">
            <a:spLocks noGrp="1"/>
          </p:cNvSpPr>
          <p:nvPr>
            <p:ph type="sldNum" idx="12"/>
          </p:nvPr>
        </p:nvSpPr>
        <p:spPr>
          <a:xfrm>
            <a:off x="9440921" y="6597614"/>
            <a:ext cx="465075" cy="260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66350" bIns="0" anchor="ctr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fld id="{00000000-1234-1234-1234-123412341234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34" name="Google Shape;34;p5"/>
          <p:cNvSpPr txBox="1">
            <a:spLocks noGrp="1"/>
          </p:cNvSpPr>
          <p:nvPr>
            <p:ph type="body" idx="1"/>
          </p:nvPr>
        </p:nvSpPr>
        <p:spPr>
          <a:xfrm>
            <a:off x="5245100" y="3613150"/>
            <a:ext cx="4300400" cy="25160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49417286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>
  <p:cSld name="Title Only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6"/>
          <p:cNvSpPr txBox="1">
            <a:spLocks noGrp="1"/>
          </p:cNvSpPr>
          <p:nvPr>
            <p:ph type="sldNum" idx="12"/>
          </p:nvPr>
        </p:nvSpPr>
        <p:spPr>
          <a:xfrm>
            <a:off x="9440921" y="6597614"/>
            <a:ext cx="465075" cy="260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66350" bIns="0" anchor="ctr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fld id="{00000000-1234-1234-1234-123412341234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37" name="Google Shape;37;p6"/>
          <p:cNvSpPr txBox="1">
            <a:spLocks noGrp="1"/>
          </p:cNvSpPr>
          <p:nvPr>
            <p:ph type="title"/>
          </p:nvPr>
        </p:nvSpPr>
        <p:spPr>
          <a:xfrm>
            <a:off x="359868" y="692150"/>
            <a:ext cx="9183200" cy="5414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3617085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v2">
  <p:cSld name="Title only v2">
    <p:spTree>
      <p:nvGrpSpPr>
        <p:cNvPr id="1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7"/>
          <p:cNvSpPr txBox="1">
            <a:spLocks noGrp="1"/>
          </p:cNvSpPr>
          <p:nvPr>
            <p:ph type="sldNum" idx="12"/>
          </p:nvPr>
        </p:nvSpPr>
        <p:spPr>
          <a:xfrm>
            <a:off x="9440921" y="6597614"/>
            <a:ext cx="465075" cy="260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66350" bIns="0" anchor="ctr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fld id="{00000000-1234-1234-1234-123412341234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40" name="Google Shape;40;p7"/>
          <p:cNvSpPr txBox="1">
            <a:spLocks noGrp="1"/>
          </p:cNvSpPr>
          <p:nvPr>
            <p:ph type="title"/>
          </p:nvPr>
        </p:nvSpPr>
        <p:spPr>
          <a:xfrm>
            <a:off x="359868" y="692150"/>
            <a:ext cx="9183200" cy="5414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9pPr>
          </a:lstStyle>
          <a:p>
            <a:endParaRPr/>
          </a:p>
        </p:txBody>
      </p:sp>
      <p:sp>
        <p:nvSpPr>
          <p:cNvPr id="41" name="Google Shape;41;p7"/>
          <p:cNvSpPr txBox="1">
            <a:spLocks noGrp="1"/>
          </p:cNvSpPr>
          <p:nvPr>
            <p:ph type="body" idx="1"/>
          </p:nvPr>
        </p:nvSpPr>
        <p:spPr>
          <a:xfrm>
            <a:off x="359868" y="1540013"/>
            <a:ext cx="9182225" cy="5414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 sz="1517"/>
            </a:lvl1pPr>
            <a:lvl2pPr marL="990570" lvl="1" indent="-247642" algn="l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80623484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 box">
  <p:cSld name="1 box"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8"/>
          <p:cNvSpPr txBox="1">
            <a:spLocks noGrp="1"/>
          </p:cNvSpPr>
          <p:nvPr>
            <p:ph type="title"/>
          </p:nvPr>
        </p:nvSpPr>
        <p:spPr>
          <a:xfrm>
            <a:off x="359868" y="692150"/>
            <a:ext cx="9183200" cy="5414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8"/>
          <p:cNvSpPr txBox="1">
            <a:spLocks noGrp="1"/>
          </p:cNvSpPr>
          <p:nvPr>
            <p:ph type="sldNum" idx="12"/>
          </p:nvPr>
        </p:nvSpPr>
        <p:spPr>
          <a:xfrm>
            <a:off x="9440921" y="6597614"/>
            <a:ext cx="465075" cy="260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66350" bIns="0" anchor="ctr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fld id="{00000000-1234-1234-1234-123412341234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45" name="Google Shape;45;p8"/>
          <p:cNvSpPr txBox="1">
            <a:spLocks noGrp="1"/>
          </p:cNvSpPr>
          <p:nvPr>
            <p:ph type="body" idx="1"/>
          </p:nvPr>
        </p:nvSpPr>
        <p:spPr>
          <a:xfrm>
            <a:off x="359868" y="1532484"/>
            <a:ext cx="9182225" cy="5414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 sz="1517"/>
            </a:lvl1pPr>
            <a:lvl2pPr marL="990570" lvl="1" indent="-247642" algn="l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46" name="Google Shape;46;p8"/>
          <p:cNvSpPr txBox="1">
            <a:spLocks noGrp="1"/>
          </p:cNvSpPr>
          <p:nvPr>
            <p:ph type="body" idx="2"/>
          </p:nvPr>
        </p:nvSpPr>
        <p:spPr>
          <a:xfrm>
            <a:off x="360363" y="2168525"/>
            <a:ext cx="9185150" cy="39607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48185665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 box v2">
  <p:cSld name="1 box v2"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9"/>
          <p:cNvSpPr txBox="1">
            <a:spLocks noGrp="1"/>
          </p:cNvSpPr>
          <p:nvPr>
            <p:ph type="title"/>
          </p:nvPr>
        </p:nvSpPr>
        <p:spPr>
          <a:xfrm>
            <a:off x="359868" y="692150"/>
            <a:ext cx="9183200" cy="5414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9"/>
          <p:cNvSpPr txBox="1">
            <a:spLocks noGrp="1"/>
          </p:cNvSpPr>
          <p:nvPr>
            <p:ph type="sldNum" idx="12"/>
          </p:nvPr>
        </p:nvSpPr>
        <p:spPr>
          <a:xfrm>
            <a:off x="9440921" y="6597614"/>
            <a:ext cx="465075" cy="260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66350" bIns="0" anchor="ctr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fld id="{00000000-1234-1234-1234-123412341234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50" name="Google Shape;50;p9"/>
          <p:cNvSpPr txBox="1">
            <a:spLocks noGrp="1"/>
          </p:cNvSpPr>
          <p:nvPr>
            <p:ph type="body" idx="1"/>
          </p:nvPr>
        </p:nvSpPr>
        <p:spPr>
          <a:xfrm>
            <a:off x="360363" y="1916113"/>
            <a:ext cx="9182225" cy="4213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5656297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2A01B-A51F-5F4D-8622-E18F1CB2E6A0}" type="datetimeFigureOut">
              <a:rPr lang="en-US" smtClean="0"/>
              <a:t>11/29/21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5BD6D-C6A0-614D-8157-1725C5943A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592263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 box with image">
  <p:cSld name="1 box with image"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10"/>
          <p:cNvSpPr>
            <a:spLocks noGrp="1"/>
          </p:cNvSpPr>
          <p:nvPr>
            <p:ph type="pic" idx="2"/>
          </p:nvPr>
        </p:nvSpPr>
        <p:spPr>
          <a:xfrm>
            <a:off x="4953002" y="0"/>
            <a:ext cx="4953000" cy="685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R="0" lvl="0" algn="l" rtl="0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None/>
              <a:defRPr sz="1517" b="0" i="0" u="none" strike="noStrike" cap="none">
                <a:solidFill>
                  <a:schemeClr val="dk2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1pPr>
            <a:lvl2pPr marR="0" lvl="1" algn="l" rtl="0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100"/>
              <a:buFont typeface="Open Sans Light"/>
              <a:buNone/>
              <a:defRPr sz="1192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2pPr>
            <a:lvl3pPr marR="0" lvl="2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Clr>
                <a:srgbClr val="C00000"/>
              </a:buClr>
              <a:buSzPts val="1100"/>
              <a:buFont typeface="Arial"/>
              <a:buNone/>
              <a:defRPr sz="1192" b="0" i="0" u="none" strike="noStrike" cap="none">
                <a:solidFill>
                  <a:schemeClr val="dk1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3pPr>
            <a:lvl4pPr marR="0" lvl="3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Clr>
                <a:srgbClr val="C00000"/>
              </a:buClr>
              <a:buSzPts val="1100"/>
              <a:buFont typeface="Arial"/>
              <a:buChar char="•"/>
              <a:defRPr sz="1192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4pPr>
            <a:lvl5pPr marR="0" lvl="4" algn="l" rtl="0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Clr>
                <a:srgbClr val="C00000"/>
              </a:buClr>
              <a:buSzPts val="1000"/>
              <a:buFont typeface="Open Sans Light"/>
              <a:buChar char="-"/>
              <a:defRPr sz="1083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5pPr>
            <a:lvl6pPr marR="0" lvl="5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408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6pPr>
            <a:lvl7pPr marR="0" lvl="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000"/>
              <a:buFont typeface="Open Sans Light"/>
              <a:buChar char="-"/>
              <a:defRPr sz="1083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7pPr>
            <a:lvl8pPr marR="0" lvl="7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408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8pPr>
            <a:lvl9pPr marR="0" lvl="8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408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9pPr>
          </a:lstStyle>
          <a:p>
            <a:endParaRPr/>
          </a:p>
        </p:txBody>
      </p:sp>
      <p:sp>
        <p:nvSpPr>
          <p:cNvPr id="53" name="Google Shape;53;p10"/>
          <p:cNvSpPr txBox="1">
            <a:spLocks noGrp="1"/>
          </p:cNvSpPr>
          <p:nvPr>
            <p:ph type="title"/>
          </p:nvPr>
        </p:nvSpPr>
        <p:spPr>
          <a:xfrm>
            <a:off x="359868" y="692150"/>
            <a:ext cx="4301050" cy="111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9pPr>
          </a:lstStyle>
          <a:p>
            <a:endParaRPr/>
          </a:p>
        </p:txBody>
      </p:sp>
      <p:sp>
        <p:nvSpPr>
          <p:cNvPr id="54" name="Google Shape;54;p10"/>
          <p:cNvSpPr txBox="1">
            <a:spLocks noGrp="1"/>
          </p:cNvSpPr>
          <p:nvPr>
            <p:ph type="sldNum" idx="12"/>
          </p:nvPr>
        </p:nvSpPr>
        <p:spPr>
          <a:xfrm>
            <a:off x="9440921" y="6597614"/>
            <a:ext cx="465075" cy="260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66350" bIns="0" anchor="ctr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fld id="{00000000-1234-1234-1234-123412341234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55" name="Google Shape;55;p10"/>
          <p:cNvSpPr txBox="1">
            <a:spLocks noGrp="1"/>
          </p:cNvSpPr>
          <p:nvPr>
            <p:ph type="body" idx="1"/>
          </p:nvPr>
        </p:nvSpPr>
        <p:spPr>
          <a:xfrm>
            <a:off x="360363" y="1916113"/>
            <a:ext cx="4300400" cy="4537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35137125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 boxes">
  <p:cSld name="2 boxes"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11"/>
          <p:cNvSpPr txBox="1">
            <a:spLocks noGrp="1"/>
          </p:cNvSpPr>
          <p:nvPr>
            <p:ph type="sldNum" idx="12"/>
          </p:nvPr>
        </p:nvSpPr>
        <p:spPr>
          <a:xfrm>
            <a:off x="9440921" y="6597614"/>
            <a:ext cx="465075" cy="260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66350" bIns="0" anchor="ctr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fld id="{00000000-1234-1234-1234-123412341234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58" name="Google Shape;58;p11"/>
          <p:cNvSpPr txBox="1">
            <a:spLocks noGrp="1"/>
          </p:cNvSpPr>
          <p:nvPr>
            <p:ph type="title"/>
          </p:nvPr>
        </p:nvSpPr>
        <p:spPr>
          <a:xfrm>
            <a:off x="359868" y="692150"/>
            <a:ext cx="9183200" cy="5414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11"/>
          <p:cNvSpPr txBox="1">
            <a:spLocks noGrp="1"/>
          </p:cNvSpPr>
          <p:nvPr>
            <p:ph type="body" idx="1"/>
          </p:nvPr>
        </p:nvSpPr>
        <p:spPr>
          <a:xfrm>
            <a:off x="359379" y="1520825"/>
            <a:ext cx="9182225" cy="5414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/>
            </a:lvl1pPr>
            <a:lvl2pPr marL="990570" lvl="1" indent="-247642" algn="l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60" name="Google Shape;60;p11"/>
          <p:cNvSpPr txBox="1">
            <a:spLocks noGrp="1"/>
          </p:cNvSpPr>
          <p:nvPr>
            <p:ph type="body" idx="2"/>
          </p:nvPr>
        </p:nvSpPr>
        <p:spPr>
          <a:xfrm>
            <a:off x="358775" y="2168525"/>
            <a:ext cx="4302025" cy="39607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61" name="Google Shape;61;p11"/>
          <p:cNvSpPr txBox="1">
            <a:spLocks noGrp="1"/>
          </p:cNvSpPr>
          <p:nvPr>
            <p:ph type="body" idx="3"/>
          </p:nvPr>
        </p:nvSpPr>
        <p:spPr>
          <a:xfrm>
            <a:off x="5245100" y="2168525"/>
            <a:ext cx="4295850" cy="39607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11714770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 boxes v3">
  <p:cSld name="2 boxes v3"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2"/>
          <p:cNvSpPr txBox="1">
            <a:spLocks noGrp="1"/>
          </p:cNvSpPr>
          <p:nvPr>
            <p:ph type="title"/>
          </p:nvPr>
        </p:nvSpPr>
        <p:spPr>
          <a:xfrm>
            <a:off x="359868" y="692150"/>
            <a:ext cx="9183200" cy="5414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12"/>
          <p:cNvSpPr txBox="1">
            <a:spLocks noGrp="1"/>
          </p:cNvSpPr>
          <p:nvPr>
            <p:ph type="sldNum" idx="12"/>
          </p:nvPr>
        </p:nvSpPr>
        <p:spPr>
          <a:xfrm>
            <a:off x="9440921" y="6597614"/>
            <a:ext cx="465075" cy="260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66350" bIns="0" anchor="ctr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fld id="{00000000-1234-1234-1234-123412341234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65" name="Google Shape;65;p12"/>
          <p:cNvSpPr txBox="1">
            <a:spLocks noGrp="1"/>
          </p:cNvSpPr>
          <p:nvPr>
            <p:ph type="body" idx="1"/>
          </p:nvPr>
        </p:nvSpPr>
        <p:spPr>
          <a:xfrm>
            <a:off x="360363" y="1520825"/>
            <a:ext cx="9182225" cy="5414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/>
            </a:lvl1pPr>
            <a:lvl2pPr marL="990570" lvl="1" indent="-247642" algn="l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66" name="Google Shape;66;p12"/>
          <p:cNvSpPr txBox="1">
            <a:spLocks noGrp="1"/>
          </p:cNvSpPr>
          <p:nvPr>
            <p:ph type="body" idx="2"/>
          </p:nvPr>
        </p:nvSpPr>
        <p:spPr>
          <a:xfrm>
            <a:off x="360363" y="2168525"/>
            <a:ext cx="2867150" cy="39607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67" name="Google Shape;67;p12"/>
          <p:cNvSpPr txBox="1">
            <a:spLocks noGrp="1"/>
          </p:cNvSpPr>
          <p:nvPr>
            <p:ph type="body" idx="3"/>
          </p:nvPr>
        </p:nvSpPr>
        <p:spPr>
          <a:xfrm>
            <a:off x="3519488" y="2168525"/>
            <a:ext cx="6026150" cy="39607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03773158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 boxes v4">
  <p:cSld name="2 boxes v4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3"/>
          <p:cNvSpPr txBox="1">
            <a:spLocks noGrp="1"/>
          </p:cNvSpPr>
          <p:nvPr>
            <p:ph type="title"/>
          </p:nvPr>
        </p:nvSpPr>
        <p:spPr>
          <a:xfrm>
            <a:off x="359868" y="692150"/>
            <a:ext cx="9183200" cy="5414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3"/>
          <p:cNvSpPr txBox="1">
            <a:spLocks noGrp="1"/>
          </p:cNvSpPr>
          <p:nvPr>
            <p:ph type="sldNum" idx="12"/>
          </p:nvPr>
        </p:nvSpPr>
        <p:spPr>
          <a:xfrm>
            <a:off x="9440921" y="6597614"/>
            <a:ext cx="465075" cy="260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66350" bIns="0" anchor="ctr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fld id="{00000000-1234-1234-1234-123412341234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1" name="Google Shape;71;p13"/>
          <p:cNvSpPr txBox="1">
            <a:spLocks noGrp="1"/>
          </p:cNvSpPr>
          <p:nvPr>
            <p:ph type="body" idx="1"/>
          </p:nvPr>
        </p:nvSpPr>
        <p:spPr>
          <a:xfrm>
            <a:off x="360363" y="1916113"/>
            <a:ext cx="2867150" cy="4213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72" name="Google Shape;72;p13"/>
          <p:cNvSpPr txBox="1">
            <a:spLocks noGrp="1"/>
          </p:cNvSpPr>
          <p:nvPr>
            <p:ph type="body" idx="2"/>
          </p:nvPr>
        </p:nvSpPr>
        <p:spPr>
          <a:xfrm>
            <a:off x="3519488" y="1916113"/>
            <a:ext cx="6026150" cy="4213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9542367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 boxes with image">
  <p:cSld name="2 boxes with image"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14"/>
          <p:cNvSpPr txBox="1">
            <a:spLocks noGrp="1"/>
          </p:cNvSpPr>
          <p:nvPr>
            <p:ph type="title"/>
          </p:nvPr>
        </p:nvSpPr>
        <p:spPr>
          <a:xfrm>
            <a:off x="359868" y="692150"/>
            <a:ext cx="6027775" cy="5414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9pPr>
          </a:lstStyle>
          <a:p>
            <a:endParaRPr/>
          </a:p>
        </p:txBody>
      </p:sp>
      <p:sp>
        <p:nvSpPr>
          <p:cNvPr id="75" name="Google Shape;75;p14"/>
          <p:cNvSpPr txBox="1">
            <a:spLocks noGrp="1"/>
          </p:cNvSpPr>
          <p:nvPr>
            <p:ph type="sldNum" idx="12"/>
          </p:nvPr>
        </p:nvSpPr>
        <p:spPr>
          <a:xfrm>
            <a:off x="9440921" y="6597614"/>
            <a:ext cx="465075" cy="260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66350" bIns="0" anchor="ctr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fld id="{00000000-1234-1234-1234-123412341234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6" name="Google Shape;76;p14"/>
          <p:cNvSpPr>
            <a:spLocks noGrp="1"/>
          </p:cNvSpPr>
          <p:nvPr>
            <p:ph type="pic" idx="2"/>
          </p:nvPr>
        </p:nvSpPr>
        <p:spPr>
          <a:xfrm>
            <a:off x="6648450" y="0"/>
            <a:ext cx="3257475" cy="685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R="0" lvl="0" algn="l" rtl="0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None/>
              <a:defRPr sz="1517" b="0" i="0" u="none" strike="noStrike" cap="none">
                <a:solidFill>
                  <a:schemeClr val="dk2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1pPr>
            <a:lvl2pPr marR="0" lvl="1" algn="l" rtl="0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100"/>
              <a:buFont typeface="Open Sans Light"/>
              <a:buNone/>
              <a:defRPr sz="1192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2pPr>
            <a:lvl3pPr marR="0" lvl="2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Clr>
                <a:srgbClr val="C00000"/>
              </a:buClr>
              <a:buSzPts val="1100"/>
              <a:buFont typeface="Arial"/>
              <a:buNone/>
              <a:defRPr sz="1192" b="0" i="0" u="none" strike="noStrike" cap="none">
                <a:solidFill>
                  <a:schemeClr val="dk1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3pPr>
            <a:lvl4pPr marR="0" lvl="3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Clr>
                <a:srgbClr val="C00000"/>
              </a:buClr>
              <a:buSzPts val="1100"/>
              <a:buFont typeface="Arial"/>
              <a:buChar char="•"/>
              <a:defRPr sz="1192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4pPr>
            <a:lvl5pPr marR="0" lvl="4" algn="l" rtl="0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Clr>
                <a:srgbClr val="C00000"/>
              </a:buClr>
              <a:buSzPts val="1000"/>
              <a:buFont typeface="Open Sans Light"/>
              <a:buChar char="-"/>
              <a:defRPr sz="1083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5pPr>
            <a:lvl6pPr marR="0" lvl="5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408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6pPr>
            <a:lvl7pPr marR="0" lvl="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000"/>
              <a:buFont typeface="Open Sans Light"/>
              <a:buChar char="-"/>
              <a:defRPr sz="1083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7pPr>
            <a:lvl8pPr marR="0" lvl="7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408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8pPr>
            <a:lvl9pPr marR="0" lvl="8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408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9pPr>
          </a:lstStyle>
          <a:p>
            <a:endParaRPr/>
          </a:p>
        </p:txBody>
      </p:sp>
      <p:sp>
        <p:nvSpPr>
          <p:cNvPr id="77" name="Google Shape;77;p14"/>
          <p:cNvSpPr txBox="1">
            <a:spLocks noGrp="1"/>
          </p:cNvSpPr>
          <p:nvPr>
            <p:ph type="body" idx="1"/>
          </p:nvPr>
        </p:nvSpPr>
        <p:spPr>
          <a:xfrm>
            <a:off x="360363" y="1520825"/>
            <a:ext cx="6027775" cy="5414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/>
            </a:lvl1pPr>
            <a:lvl2pPr marL="990570" lvl="1" indent="-247642" algn="l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78" name="Google Shape;78;p14"/>
          <p:cNvSpPr txBox="1">
            <a:spLocks noGrp="1"/>
          </p:cNvSpPr>
          <p:nvPr>
            <p:ph type="body" idx="3"/>
          </p:nvPr>
        </p:nvSpPr>
        <p:spPr>
          <a:xfrm>
            <a:off x="360363" y="2168525"/>
            <a:ext cx="2867150" cy="42847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79" name="Google Shape;79;p14"/>
          <p:cNvSpPr txBox="1">
            <a:spLocks noGrp="1"/>
          </p:cNvSpPr>
          <p:nvPr>
            <p:ph type="body" idx="4"/>
          </p:nvPr>
        </p:nvSpPr>
        <p:spPr>
          <a:xfrm>
            <a:off x="3519488" y="2168525"/>
            <a:ext cx="2868450" cy="42847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29318631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3 boxes">
  <p:cSld name="3 boxes"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5"/>
          <p:cNvSpPr txBox="1">
            <a:spLocks noGrp="1"/>
          </p:cNvSpPr>
          <p:nvPr>
            <p:ph type="title"/>
          </p:nvPr>
        </p:nvSpPr>
        <p:spPr>
          <a:xfrm>
            <a:off x="359868" y="692150"/>
            <a:ext cx="9183200" cy="5414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15"/>
          <p:cNvSpPr txBox="1">
            <a:spLocks noGrp="1"/>
          </p:cNvSpPr>
          <p:nvPr>
            <p:ph type="sldNum" idx="12"/>
          </p:nvPr>
        </p:nvSpPr>
        <p:spPr>
          <a:xfrm>
            <a:off x="9440921" y="6597614"/>
            <a:ext cx="465075" cy="260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66350" bIns="0" anchor="ctr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fld id="{00000000-1234-1234-1234-123412341234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83" name="Google Shape;83;p15"/>
          <p:cNvSpPr txBox="1">
            <a:spLocks noGrp="1"/>
          </p:cNvSpPr>
          <p:nvPr>
            <p:ph type="body" idx="1"/>
          </p:nvPr>
        </p:nvSpPr>
        <p:spPr>
          <a:xfrm>
            <a:off x="363539" y="1520825"/>
            <a:ext cx="9182225" cy="5414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/>
            </a:lvl1pPr>
            <a:lvl2pPr marL="990570" lvl="1" indent="-247642" algn="l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84" name="Google Shape;84;p15"/>
          <p:cNvSpPr txBox="1">
            <a:spLocks noGrp="1"/>
          </p:cNvSpPr>
          <p:nvPr>
            <p:ph type="body" idx="2"/>
          </p:nvPr>
        </p:nvSpPr>
        <p:spPr>
          <a:xfrm>
            <a:off x="360363" y="2168525"/>
            <a:ext cx="2867150" cy="39607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85" name="Google Shape;85;p15"/>
          <p:cNvSpPr txBox="1">
            <a:spLocks noGrp="1"/>
          </p:cNvSpPr>
          <p:nvPr>
            <p:ph type="body" idx="3"/>
          </p:nvPr>
        </p:nvSpPr>
        <p:spPr>
          <a:xfrm>
            <a:off x="3519488" y="2168525"/>
            <a:ext cx="2867150" cy="39607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86" name="Google Shape;86;p15"/>
          <p:cNvSpPr txBox="1">
            <a:spLocks noGrp="1"/>
          </p:cNvSpPr>
          <p:nvPr>
            <p:ph type="body" idx="4"/>
          </p:nvPr>
        </p:nvSpPr>
        <p:spPr>
          <a:xfrm>
            <a:off x="6648450" y="2168525"/>
            <a:ext cx="2894125" cy="39607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4162946165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3 boxes v2">
  <p:cSld name="3 boxes v2"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6"/>
          <p:cNvSpPr txBox="1">
            <a:spLocks noGrp="1"/>
          </p:cNvSpPr>
          <p:nvPr>
            <p:ph type="title"/>
          </p:nvPr>
        </p:nvSpPr>
        <p:spPr>
          <a:xfrm>
            <a:off x="359868" y="692150"/>
            <a:ext cx="9183200" cy="5414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500"/>
              <a:buFont typeface="Open Sans SemiBold"/>
              <a:buNone/>
              <a:defRPr sz="2708"/>
            </a:lvl1pPr>
            <a:lvl2pPr lvl="1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9pPr>
          </a:lstStyle>
          <a:p>
            <a:endParaRPr/>
          </a:p>
        </p:txBody>
      </p:sp>
      <p:sp>
        <p:nvSpPr>
          <p:cNvPr id="89" name="Google Shape;89;p16"/>
          <p:cNvSpPr txBox="1">
            <a:spLocks noGrp="1"/>
          </p:cNvSpPr>
          <p:nvPr>
            <p:ph type="sldNum" idx="12"/>
          </p:nvPr>
        </p:nvSpPr>
        <p:spPr>
          <a:xfrm>
            <a:off x="9440921" y="6597614"/>
            <a:ext cx="465075" cy="260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66350" bIns="0" anchor="ctr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fld id="{00000000-1234-1234-1234-123412341234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90" name="Google Shape;90;p16"/>
          <p:cNvSpPr txBox="1">
            <a:spLocks noGrp="1"/>
          </p:cNvSpPr>
          <p:nvPr>
            <p:ph type="body" idx="1"/>
          </p:nvPr>
        </p:nvSpPr>
        <p:spPr>
          <a:xfrm>
            <a:off x="363539" y="1540411"/>
            <a:ext cx="9182225" cy="5414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/>
            </a:lvl1pPr>
            <a:lvl2pPr marL="990570" lvl="1" indent="-247642" algn="l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91" name="Google Shape;91;p16"/>
          <p:cNvSpPr txBox="1">
            <a:spLocks noGrp="1"/>
          </p:cNvSpPr>
          <p:nvPr>
            <p:ph type="body" idx="2"/>
          </p:nvPr>
        </p:nvSpPr>
        <p:spPr>
          <a:xfrm>
            <a:off x="360363" y="3260725"/>
            <a:ext cx="2867150" cy="28684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92" name="Google Shape;92;p16"/>
          <p:cNvSpPr txBox="1">
            <a:spLocks noGrp="1"/>
          </p:cNvSpPr>
          <p:nvPr>
            <p:ph type="body" idx="3"/>
          </p:nvPr>
        </p:nvSpPr>
        <p:spPr>
          <a:xfrm>
            <a:off x="3521075" y="3260725"/>
            <a:ext cx="2867150" cy="28684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93" name="Google Shape;93;p16"/>
          <p:cNvSpPr txBox="1">
            <a:spLocks noGrp="1"/>
          </p:cNvSpPr>
          <p:nvPr>
            <p:ph type="body" idx="4"/>
          </p:nvPr>
        </p:nvSpPr>
        <p:spPr>
          <a:xfrm>
            <a:off x="6645963" y="3260725"/>
            <a:ext cx="2899650" cy="28684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94" name="Google Shape;94;p16"/>
          <p:cNvSpPr txBox="1">
            <a:spLocks noGrp="1"/>
          </p:cNvSpPr>
          <p:nvPr>
            <p:ph type="body" idx="5"/>
          </p:nvPr>
        </p:nvSpPr>
        <p:spPr>
          <a:xfrm>
            <a:off x="363049" y="2168525"/>
            <a:ext cx="2863900" cy="9111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95" name="Google Shape;95;p16"/>
          <p:cNvSpPr txBox="1">
            <a:spLocks noGrp="1"/>
          </p:cNvSpPr>
          <p:nvPr>
            <p:ph type="body" idx="6"/>
          </p:nvPr>
        </p:nvSpPr>
        <p:spPr>
          <a:xfrm>
            <a:off x="3525349" y="2168525"/>
            <a:ext cx="2863900" cy="9111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96" name="Google Shape;96;p16"/>
          <p:cNvSpPr txBox="1">
            <a:spLocks noGrp="1"/>
          </p:cNvSpPr>
          <p:nvPr>
            <p:ph type="body" idx="7"/>
          </p:nvPr>
        </p:nvSpPr>
        <p:spPr>
          <a:xfrm>
            <a:off x="6651136" y="2168525"/>
            <a:ext cx="2894450" cy="9111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779754784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3 boxes v3">
  <p:cSld name="3 boxes v3"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17"/>
          <p:cNvSpPr txBox="1">
            <a:spLocks noGrp="1"/>
          </p:cNvSpPr>
          <p:nvPr>
            <p:ph type="title"/>
          </p:nvPr>
        </p:nvSpPr>
        <p:spPr>
          <a:xfrm>
            <a:off x="359868" y="692150"/>
            <a:ext cx="9183200" cy="5414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9pPr>
          </a:lstStyle>
          <a:p>
            <a:endParaRPr/>
          </a:p>
        </p:txBody>
      </p:sp>
      <p:sp>
        <p:nvSpPr>
          <p:cNvPr id="99" name="Google Shape;99;p17"/>
          <p:cNvSpPr txBox="1">
            <a:spLocks noGrp="1"/>
          </p:cNvSpPr>
          <p:nvPr>
            <p:ph type="sldNum" idx="12"/>
          </p:nvPr>
        </p:nvSpPr>
        <p:spPr>
          <a:xfrm>
            <a:off x="9440921" y="6597614"/>
            <a:ext cx="465075" cy="260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66350" bIns="0" anchor="ctr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fld id="{00000000-1234-1234-1234-123412341234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00" name="Google Shape;100;p17"/>
          <p:cNvSpPr txBox="1">
            <a:spLocks noGrp="1"/>
          </p:cNvSpPr>
          <p:nvPr>
            <p:ph type="body" idx="1"/>
          </p:nvPr>
        </p:nvSpPr>
        <p:spPr>
          <a:xfrm>
            <a:off x="360363" y="3116263"/>
            <a:ext cx="2863900" cy="301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101" name="Google Shape;101;p17"/>
          <p:cNvSpPr txBox="1">
            <a:spLocks noGrp="1"/>
          </p:cNvSpPr>
          <p:nvPr>
            <p:ph type="body" idx="2"/>
          </p:nvPr>
        </p:nvSpPr>
        <p:spPr>
          <a:xfrm>
            <a:off x="3522663" y="3116263"/>
            <a:ext cx="2863900" cy="301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102" name="Google Shape;102;p17"/>
          <p:cNvSpPr txBox="1">
            <a:spLocks noGrp="1"/>
          </p:cNvSpPr>
          <p:nvPr>
            <p:ph type="body" idx="3"/>
          </p:nvPr>
        </p:nvSpPr>
        <p:spPr>
          <a:xfrm>
            <a:off x="6648450" y="3116263"/>
            <a:ext cx="2863900" cy="301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103" name="Google Shape;103;p17"/>
          <p:cNvSpPr txBox="1">
            <a:spLocks noGrp="1"/>
          </p:cNvSpPr>
          <p:nvPr>
            <p:ph type="body" idx="4"/>
          </p:nvPr>
        </p:nvSpPr>
        <p:spPr>
          <a:xfrm>
            <a:off x="360363" y="1916113"/>
            <a:ext cx="2863900" cy="9111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104" name="Google Shape;104;p17"/>
          <p:cNvSpPr txBox="1">
            <a:spLocks noGrp="1"/>
          </p:cNvSpPr>
          <p:nvPr>
            <p:ph type="body" idx="5"/>
          </p:nvPr>
        </p:nvSpPr>
        <p:spPr>
          <a:xfrm>
            <a:off x="3522663" y="1916113"/>
            <a:ext cx="2863900" cy="9111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105" name="Google Shape;105;p17"/>
          <p:cNvSpPr txBox="1">
            <a:spLocks noGrp="1"/>
          </p:cNvSpPr>
          <p:nvPr>
            <p:ph type="body" idx="6"/>
          </p:nvPr>
        </p:nvSpPr>
        <p:spPr>
          <a:xfrm>
            <a:off x="6648450" y="1916113"/>
            <a:ext cx="2894450" cy="9111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401254668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3 boxes v4">
  <p:cSld name="3 boxes v4"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18"/>
          <p:cNvSpPr txBox="1">
            <a:spLocks noGrp="1"/>
          </p:cNvSpPr>
          <p:nvPr>
            <p:ph type="title"/>
          </p:nvPr>
        </p:nvSpPr>
        <p:spPr>
          <a:xfrm>
            <a:off x="359868" y="692150"/>
            <a:ext cx="9183200" cy="5414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9pPr>
          </a:lstStyle>
          <a:p>
            <a:endParaRPr/>
          </a:p>
        </p:txBody>
      </p:sp>
      <p:sp>
        <p:nvSpPr>
          <p:cNvPr id="108" name="Google Shape;108;p18"/>
          <p:cNvSpPr txBox="1">
            <a:spLocks noGrp="1"/>
          </p:cNvSpPr>
          <p:nvPr>
            <p:ph type="sldNum" idx="12"/>
          </p:nvPr>
        </p:nvSpPr>
        <p:spPr>
          <a:xfrm>
            <a:off x="9440921" y="6597614"/>
            <a:ext cx="465075" cy="260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66350" bIns="0" anchor="ctr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fld id="{00000000-1234-1234-1234-123412341234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09" name="Google Shape;109;p18"/>
          <p:cNvSpPr txBox="1">
            <a:spLocks noGrp="1"/>
          </p:cNvSpPr>
          <p:nvPr>
            <p:ph type="body" idx="1"/>
          </p:nvPr>
        </p:nvSpPr>
        <p:spPr>
          <a:xfrm>
            <a:off x="360363" y="1916113"/>
            <a:ext cx="2867150" cy="4213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110" name="Google Shape;110;p18"/>
          <p:cNvSpPr txBox="1">
            <a:spLocks noGrp="1"/>
          </p:cNvSpPr>
          <p:nvPr>
            <p:ph type="body" idx="2"/>
          </p:nvPr>
        </p:nvSpPr>
        <p:spPr>
          <a:xfrm>
            <a:off x="3521075" y="1916113"/>
            <a:ext cx="2867150" cy="4213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111" name="Google Shape;111;p18"/>
          <p:cNvSpPr txBox="1">
            <a:spLocks noGrp="1"/>
          </p:cNvSpPr>
          <p:nvPr>
            <p:ph type="body" idx="3"/>
          </p:nvPr>
        </p:nvSpPr>
        <p:spPr>
          <a:xfrm>
            <a:off x="6648450" y="1916113"/>
            <a:ext cx="2897050" cy="4213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790399154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3 boxes v5">
  <p:cSld name="3 boxes v5"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3" name="Google Shape;113;p19"/>
          <p:cNvPicPr preferRelativeResize="0"/>
          <p:nvPr/>
        </p:nvPicPr>
        <p:blipFill/>
        <p:spPr>
          <a:xfrm>
            <a:off x="6649144" y="2"/>
            <a:ext cx="3256856" cy="6890951"/>
          </a:xfrm>
          <a:prstGeom prst="rect">
            <a:avLst/>
          </a:prstGeom>
          <a:noFill/>
          <a:ln>
            <a:noFill/>
          </a:ln>
        </p:spPr>
      </p:pic>
      <p:sp>
        <p:nvSpPr>
          <p:cNvPr id="114" name="Google Shape;114;p19"/>
          <p:cNvSpPr txBox="1">
            <a:spLocks noGrp="1"/>
          </p:cNvSpPr>
          <p:nvPr>
            <p:ph type="sldNum" idx="12"/>
          </p:nvPr>
        </p:nvSpPr>
        <p:spPr>
          <a:xfrm>
            <a:off x="9440921" y="6597614"/>
            <a:ext cx="465075" cy="260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66350" bIns="0" anchor="ctr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fld id="{00000000-1234-1234-1234-123412341234}" type="slidenum">
              <a:rPr lang="en-GB" smtClean="0"/>
              <a:pPr/>
              <a:t>‹#›</a:t>
            </a:fld>
            <a:endParaRPr lang="en-GB"/>
          </a:p>
        </p:txBody>
      </p:sp>
      <p:pic>
        <p:nvPicPr>
          <p:cNvPr id="115" name="Google Shape;115;p19"/>
          <p:cNvPicPr preferRelativeResize="0"/>
          <p:nvPr/>
        </p:nvPicPr>
        <p:blipFill/>
        <p:spPr>
          <a:xfrm>
            <a:off x="8785255" y="6195403"/>
            <a:ext cx="684032" cy="260387"/>
          </a:xfrm>
          <a:prstGeom prst="rect">
            <a:avLst/>
          </a:prstGeom>
          <a:noFill/>
          <a:ln>
            <a:noFill/>
          </a:ln>
        </p:spPr>
      </p:pic>
      <p:sp>
        <p:nvSpPr>
          <p:cNvPr id="116" name="Google Shape;116;p19"/>
          <p:cNvSpPr txBox="1">
            <a:spLocks noGrp="1"/>
          </p:cNvSpPr>
          <p:nvPr>
            <p:ph type="title"/>
          </p:nvPr>
        </p:nvSpPr>
        <p:spPr>
          <a:xfrm>
            <a:off x="359868" y="692150"/>
            <a:ext cx="6027775" cy="5414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9pPr>
          </a:lstStyle>
          <a:p>
            <a:endParaRPr/>
          </a:p>
        </p:txBody>
      </p:sp>
      <p:sp>
        <p:nvSpPr>
          <p:cNvPr id="117" name="Google Shape;117;p19"/>
          <p:cNvSpPr txBox="1">
            <a:spLocks noGrp="1"/>
          </p:cNvSpPr>
          <p:nvPr>
            <p:ph type="body" idx="1"/>
          </p:nvPr>
        </p:nvSpPr>
        <p:spPr>
          <a:xfrm>
            <a:off x="360363" y="1341438"/>
            <a:ext cx="6027775" cy="5414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/>
            </a:lvl1pPr>
            <a:lvl2pPr marL="990570" lvl="1" indent="-247642" algn="l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118" name="Google Shape;118;p19"/>
          <p:cNvSpPr txBox="1">
            <a:spLocks noGrp="1"/>
          </p:cNvSpPr>
          <p:nvPr>
            <p:ph type="body" idx="2"/>
          </p:nvPr>
        </p:nvSpPr>
        <p:spPr>
          <a:xfrm>
            <a:off x="360363" y="2168525"/>
            <a:ext cx="2867150" cy="39607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119" name="Google Shape;119;p19"/>
          <p:cNvSpPr txBox="1">
            <a:spLocks noGrp="1"/>
          </p:cNvSpPr>
          <p:nvPr>
            <p:ph type="body" idx="3"/>
          </p:nvPr>
        </p:nvSpPr>
        <p:spPr>
          <a:xfrm>
            <a:off x="3521075" y="2168525"/>
            <a:ext cx="2867150" cy="39607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120" name="Google Shape;120;p19"/>
          <p:cNvSpPr txBox="1">
            <a:spLocks noGrp="1"/>
          </p:cNvSpPr>
          <p:nvPr>
            <p:ph type="body" idx="4"/>
          </p:nvPr>
        </p:nvSpPr>
        <p:spPr>
          <a:xfrm>
            <a:off x="6848475" y="1233488"/>
            <a:ext cx="2693925" cy="4643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2753997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39"/>
            <a:ext cx="8543925" cy="2852737"/>
          </a:xfrm>
        </p:spPr>
        <p:txBody>
          <a:bodyPr anchor="b"/>
          <a:lstStyle>
            <a:lvl1pPr>
              <a:defRPr sz="4875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4"/>
            <a:ext cx="8543925" cy="1500187"/>
          </a:xfrm>
        </p:spPr>
        <p:txBody>
          <a:bodyPr/>
          <a:lstStyle>
            <a:lvl1pPr marL="0" indent="0">
              <a:buNone/>
              <a:defRPr sz="1950">
                <a:solidFill>
                  <a:schemeClr val="tx1">
                    <a:tint val="75000"/>
                  </a:schemeClr>
                </a:solidFill>
              </a:defRPr>
            </a:lvl1pPr>
            <a:lvl2pPr marL="371464" indent="0">
              <a:buNone/>
              <a:defRPr sz="1625">
                <a:solidFill>
                  <a:schemeClr val="tx1">
                    <a:tint val="75000"/>
                  </a:schemeClr>
                </a:solidFill>
              </a:defRPr>
            </a:lvl2pPr>
            <a:lvl3pPr marL="742927" indent="0">
              <a:buNone/>
              <a:defRPr sz="1462">
                <a:solidFill>
                  <a:schemeClr val="tx1">
                    <a:tint val="75000"/>
                  </a:schemeClr>
                </a:solidFill>
              </a:defRPr>
            </a:lvl3pPr>
            <a:lvl4pPr marL="1114391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4pPr>
            <a:lvl5pPr marL="1485854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5pPr>
            <a:lvl6pPr marL="1857318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6pPr>
            <a:lvl7pPr marL="2228781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7pPr>
            <a:lvl8pPr marL="2600245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8pPr>
            <a:lvl9pPr marL="2971709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2A01B-A51F-5F4D-8622-E18F1CB2E6A0}" type="datetimeFigureOut">
              <a:rPr lang="en-US" smtClean="0"/>
              <a:t>11/29/21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5BD6D-C6A0-614D-8157-1725C5943A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6571965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4 boxes">
  <p:cSld name="4 boxes"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20"/>
          <p:cNvSpPr txBox="1">
            <a:spLocks noGrp="1"/>
          </p:cNvSpPr>
          <p:nvPr>
            <p:ph type="title"/>
          </p:nvPr>
        </p:nvSpPr>
        <p:spPr>
          <a:xfrm>
            <a:off x="359868" y="692150"/>
            <a:ext cx="9183200" cy="5414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9pPr>
          </a:lstStyle>
          <a:p>
            <a:endParaRPr/>
          </a:p>
        </p:txBody>
      </p:sp>
      <p:sp>
        <p:nvSpPr>
          <p:cNvPr id="123" name="Google Shape;123;p20"/>
          <p:cNvSpPr txBox="1">
            <a:spLocks noGrp="1"/>
          </p:cNvSpPr>
          <p:nvPr>
            <p:ph type="sldNum" idx="12"/>
          </p:nvPr>
        </p:nvSpPr>
        <p:spPr>
          <a:xfrm>
            <a:off x="9440921" y="6597614"/>
            <a:ext cx="465075" cy="260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66350" bIns="0" anchor="ctr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fld id="{00000000-1234-1234-1234-123412341234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24" name="Google Shape;124;p20"/>
          <p:cNvSpPr txBox="1">
            <a:spLocks noGrp="1"/>
          </p:cNvSpPr>
          <p:nvPr>
            <p:ph type="body" idx="1"/>
          </p:nvPr>
        </p:nvSpPr>
        <p:spPr>
          <a:xfrm>
            <a:off x="360362" y="2168525"/>
            <a:ext cx="2020200" cy="39607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125" name="Google Shape;125;p20"/>
          <p:cNvSpPr txBox="1">
            <a:spLocks noGrp="1"/>
          </p:cNvSpPr>
          <p:nvPr>
            <p:ph type="body" idx="2"/>
          </p:nvPr>
        </p:nvSpPr>
        <p:spPr>
          <a:xfrm>
            <a:off x="2747616" y="2168524"/>
            <a:ext cx="2020200" cy="39607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126" name="Google Shape;126;p20"/>
          <p:cNvSpPr txBox="1">
            <a:spLocks noGrp="1"/>
          </p:cNvSpPr>
          <p:nvPr>
            <p:ph type="body" idx="3"/>
          </p:nvPr>
        </p:nvSpPr>
        <p:spPr>
          <a:xfrm>
            <a:off x="5134870" y="2168524"/>
            <a:ext cx="2020200" cy="39607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127" name="Google Shape;127;p20"/>
          <p:cNvSpPr txBox="1">
            <a:spLocks noGrp="1"/>
          </p:cNvSpPr>
          <p:nvPr>
            <p:ph type="body" idx="4"/>
          </p:nvPr>
        </p:nvSpPr>
        <p:spPr>
          <a:xfrm>
            <a:off x="7525581" y="2168525"/>
            <a:ext cx="2020200" cy="39607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128" name="Google Shape;128;p20"/>
          <p:cNvSpPr txBox="1">
            <a:spLocks noGrp="1"/>
          </p:cNvSpPr>
          <p:nvPr>
            <p:ph type="body" idx="5"/>
          </p:nvPr>
        </p:nvSpPr>
        <p:spPr>
          <a:xfrm>
            <a:off x="363539" y="1540411"/>
            <a:ext cx="9182225" cy="5414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/>
            </a:lvl1pPr>
            <a:lvl2pPr marL="990570" lvl="1" indent="-247642" algn="l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4063429410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4 boxes v2">
  <p:cSld name="4 boxes v2">
    <p:spTree>
      <p:nvGrpSpPr>
        <p:cNvPr id="1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21"/>
          <p:cNvSpPr txBox="1">
            <a:spLocks noGrp="1"/>
          </p:cNvSpPr>
          <p:nvPr>
            <p:ph type="title"/>
          </p:nvPr>
        </p:nvSpPr>
        <p:spPr>
          <a:xfrm>
            <a:off x="359868" y="692150"/>
            <a:ext cx="9183200" cy="5414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9pPr>
          </a:lstStyle>
          <a:p>
            <a:endParaRPr/>
          </a:p>
        </p:txBody>
      </p:sp>
      <p:sp>
        <p:nvSpPr>
          <p:cNvPr id="131" name="Google Shape;131;p21"/>
          <p:cNvSpPr txBox="1">
            <a:spLocks noGrp="1"/>
          </p:cNvSpPr>
          <p:nvPr>
            <p:ph type="sldNum" idx="12"/>
          </p:nvPr>
        </p:nvSpPr>
        <p:spPr>
          <a:xfrm>
            <a:off x="9440921" y="6597614"/>
            <a:ext cx="465075" cy="260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66350" bIns="0" anchor="ctr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fld id="{00000000-1234-1234-1234-123412341234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32" name="Google Shape;132;p21"/>
          <p:cNvSpPr txBox="1">
            <a:spLocks noGrp="1"/>
          </p:cNvSpPr>
          <p:nvPr>
            <p:ph type="body" idx="1"/>
          </p:nvPr>
        </p:nvSpPr>
        <p:spPr>
          <a:xfrm>
            <a:off x="360362" y="1916113"/>
            <a:ext cx="2020200" cy="4213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133" name="Google Shape;133;p21"/>
          <p:cNvSpPr txBox="1">
            <a:spLocks noGrp="1"/>
          </p:cNvSpPr>
          <p:nvPr>
            <p:ph type="body" idx="2"/>
          </p:nvPr>
        </p:nvSpPr>
        <p:spPr>
          <a:xfrm>
            <a:off x="2747616" y="1916112"/>
            <a:ext cx="2020200" cy="4213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134" name="Google Shape;134;p21"/>
          <p:cNvSpPr txBox="1">
            <a:spLocks noGrp="1"/>
          </p:cNvSpPr>
          <p:nvPr>
            <p:ph type="body" idx="3"/>
          </p:nvPr>
        </p:nvSpPr>
        <p:spPr>
          <a:xfrm>
            <a:off x="5134870" y="1916111"/>
            <a:ext cx="2020200" cy="4213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135" name="Google Shape;135;p21"/>
          <p:cNvSpPr txBox="1">
            <a:spLocks noGrp="1"/>
          </p:cNvSpPr>
          <p:nvPr>
            <p:ph type="body" idx="4"/>
          </p:nvPr>
        </p:nvSpPr>
        <p:spPr>
          <a:xfrm>
            <a:off x="7525581" y="1916113"/>
            <a:ext cx="2020200" cy="4213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777660727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3 rows">
  <p:cSld name="3 rows">
    <p:spTree>
      <p:nvGrpSpPr>
        <p:cNvPr id="1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p22"/>
          <p:cNvSpPr txBox="1">
            <a:spLocks noGrp="1"/>
          </p:cNvSpPr>
          <p:nvPr>
            <p:ph type="sldNum" idx="12"/>
          </p:nvPr>
        </p:nvSpPr>
        <p:spPr>
          <a:xfrm>
            <a:off x="9440921" y="6597614"/>
            <a:ext cx="465075" cy="260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66350" bIns="0" anchor="ctr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fld id="{00000000-1234-1234-1234-123412341234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38" name="Google Shape;138;p22"/>
          <p:cNvSpPr txBox="1">
            <a:spLocks noGrp="1"/>
          </p:cNvSpPr>
          <p:nvPr>
            <p:ph type="title"/>
          </p:nvPr>
        </p:nvSpPr>
        <p:spPr>
          <a:xfrm>
            <a:off x="359868" y="692150"/>
            <a:ext cx="9183200" cy="5414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9pPr>
          </a:lstStyle>
          <a:p>
            <a:endParaRPr/>
          </a:p>
        </p:txBody>
      </p:sp>
      <p:sp>
        <p:nvSpPr>
          <p:cNvPr id="139" name="Google Shape;139;p22"/>
          <p:cNvSpPr txBox="1">
            <a:spLocks noGrp="1"/>
          </p:cNvSpPr>
          <p:nvPr>
            <p:ph type="body" idx="1"/>
          </p:nvPr>
        </p:nvSpPr>
        <p:spPr>
          <a:xfrm>
            <a:off x="360363" y="1341438"/>
            <a:ext cx="9182225" cy="5414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/>
            </a:lvl1pPr>
            <a:lvl2pPr marL="990570" lvl="1" indent="-247642" algn="l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140" name="Google Shape;140;p22"/>
          <p:cNvSpPr txBox="1">
            <a:spLocks noGrp="1"/>
          </p:cNvSpPr>
          <p:nvPr>
            <p:ph type="body" idx="2"/>
          </p:nvPr>
        </p:nvSpPr>
        <p:spPr>
          <a:xfrm>
            <a:off x="360363" y="2168525"/>
            <a:ext cx="2681250" cy="10954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141" name="Google Shape;141;p22"/>
          <p:cNvSpPr txBox="1">
            <a:spLocks noGrp="1"/>
          </p:cNvSpPr>
          <p:nvPr>
            <p:ph type="body" idx="3"/>
          </p:nvPr>
        </p:nvSpPr>
        <p:spPr>
          <a:xfrm>
            <a:off x="360363" y="3356252"/>
            <a:ext cx="2681250" cy="10954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142" name="Google Shape;142;p22"/>
          <p:cNvSpPr txBox="1">
            <a:spLocks noGrp="1"/>
          </p:cNvSpPr>
          <p:nvPr>
            <p:ph type="body" idx="4"/>
          </p:nvPr>
        </p:nvSpPr>
        <p:spPr>
          <a:xfrm>
            <a:off x="360363" y="4543979"/>
            <a:ext cx="2681250" cy="10954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143" name="Google Shape;143;p22"/>
          <p:cNvSpPr txBox="1">
            <a:spLocks noGrp="1"/>
          </p:cNvSpPr>
          <p:nvPr>
            <p:ph type="body" idx="5"/>
          </p:nvPr>
        </p:nvSpPr>
        <p:spPr>
          <a:xfrm>
            <a:off x="3227388" y="2168525"/>
            <a:ext cx="6315075" cy="10954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144" name="Google Shape;144;p22"/>
          <p:cNvSpPr txBox="1">
            <a:spLocks noGrp="1"/>
          </p:cNvSpPr>
          <p:nvPr>
            <p:ph type="body" idx="6"/>
          </p:nvPr>
        </p:nvSpPr>
        <p:spPr>
          <a:xfrm>
            <a:off x="3227388" y="3356252"/>
            <a:ext cx="6315075" cy="10954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145" name="Google Shape;145;p22"/>
          <p:cNvSpPr txBox="1">
            <a:spLocks noGrp="1"/>
          </p:cNvSpPr>
          <p:nvPr>
            <p:ph type="body" idx="7"/>
          </p:nvPr>
        </p:nvSpPr>
        <p:spPr>
          <a:xfrm>
            <a:off x="3227388" y="4543979"/>
            <a:ext cx="6315075" cy="10954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256196169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3 rows v2">
  <p:cSld name="3 rows v2">
    <p:spTree>
      <p:nvGrpSpPr>
        <p:cNvPr id="1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p23"/>
          <p:cNvSpPr txBox="1">
            <a:spLocks noGrp="1"/>
          </p:cNvSpPr>
          <p:nvPr>
            <p:ph type="sldNum" idx="12"/>
          </p:nvPr>
        </p:nvSpPr>
        <p:spPr>
          <a:xfrm>
            <a:off x="9440921" y="6597614"/>
            <a:ext cx="465075" cy="260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66350" bIns="0" anchor="ctr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fld id="{00000000-1234-1234-1234-123412341234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48" name="Google Shape;148;p23"/>
          <p:cNvSpPr txBox="1">
            <a:spLocks noGrp="1"/>
          </p:cNvSpPr>
          <p:nvPr>
            <p:ph type="title"/>
          </p:nvPr>
        </p:nvSpPr>
        <p:spPr>
          <a:xfrm>
            <a:off x="359868" y="692150"/>
            <a:ext cx="9183200" cy="5414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9pPr>
          </a:lstStyle>
          <a:p>
            <a:endParaRPr/>
          </a:p>
        </p:txBody>
      </p:sp>
      <p:sp>
        <p:nvSpPr>
          <p:cNvPr id="149" name="Google Shape;149;p23"/>
          <p:cNvSpPr txBox="1">
            <a:spLocks noGrp="1"/>
          </p:cNvSpPr>
          <p:nvPr>
            <p:ph type="body" idx="1"/>
          </p:nvPr>
        </p:nvSpPr>
        <p:spPr>
          <a:xfrm>
            <a:off x="359868" y="2003304"/>
            <a:ext cx="1801800" cy="126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495285" marR="0" lvl="0" indent="-247642" algn="l">
              <a:lnSpc>
                <a:spcPct val="110000"/>
              </a:lnSpc>
              <a:spcBef>
                <a:spcPts val="650"/>
              </a:spcBef>
              <a:spcAft>
                <a:spcPts val="0"/>
              </a:spcAft>
              <a:buClr>
                <a:schemeClr val="dk2"/>
              </a:buClr>
              <a:buSzPts val="1300"/>
              <a:buNone/>
              <a:defRPr sz="1408"/>
            </a:lvl1pPr>
            <a:lvl2pPr marL="990570" lvl="1" indent="-247642" algn="l">
              <a:lnSpc>
                <a:spcPct val="100000"/>
              </a:lnSpc>
              <a:spcBef>
                <a:spcPts val="65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150" name="Google Shape;150;p23"/>
          <p:cNvSpPr txBox="1">
            <a:spLocks noGrp="1"/>
          </p:cNvSpPr>
          <p:nvPr>
            <p:ph type="body" idx="2"/>
          </p:nvPr>
        </p:nvSpPr>
        <p:spPr>
          <a:xfrm>
            <a:off x="359868" y="3310115"/>
            <a:ext cx="1801800" cy="126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495285" marR="0" lvl="0" indent="-247642" algn="l">
              <a:lnSpc>
                <a:spcPct val="110000"/>
              </a:lnSpc>
              <a:spcBef>
                <a:spcPts val="650"/>
              </a:spcBef>
              <a:spcAft>
                <a:spcPts val="0"/>
              </a:spcAft>
              <a:buClr>
                <a:schemeClr val="dk2"/>
              </a:buClr>
              <a:buSzPts val="1300"/>
              <a:buNone/>
              <a:defRPr sz="1408"/>
            </a:lvl1pPr>
            <a:lvl2pPr marL="990570" lvl="1" indent="-247642" algn="l">
              <a:lnSpc>
                <a:spcPct val="100000"/>
              </a:lnSpc>
              <a:spcBef>
                <a:spcPts val="65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151" name="Google Shape;151;p23"/>
          <p:cNvSpPr txBox="1">
            <a:spLocks noGrp="1"/>
          </p:cNvSpPr>
          <p:nvPr>
            <p:ph type="body" idx="3"/>
          </p:nvPr>
        </p:nvSpPr>
        <p:spPr>
          <a:xfrm>
            <a:off x="359868" y="4616926"/>
            <a:ext cx="1801800" cy="126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495285" marR="0" lvl="0" indent="-247642" algn="l">
              <a:lnSpc>
                <a:spcPct val="110000"/>
              </a:lnSpc>
              <a:spcBef>
                <a:spcPts val="650"/>
              </a:spcBef>
              <a:spcAft>
                <a:spcPts val="0"/>
              </a:spcAft>
              <a:buClr>
                <a:schemeClr val="dk2"/>
              </a:buClr>
              <a:buSzPts val="1300"/>
              <a:buNone/>
              <a:defRPr sz="1408"/>
            </a:lvl1pPr>
            <a:lvl2pPr marL="990570" lvl="1" indent="-247642" algn="l">
              <a:lnSpc>
                <a:spcPct val="100000"/>
              </a:lnSpc>
              <a:spcBef>
                <a:spcPts val="65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152" name="Google Shape;152;p23"/>
          <p:cNvSpPr txBox="1">
            <a:spLocks noGrp="1"/>
          </p:cNvSpPr>
          <p:nvPr>
            <p:ph type="body" idx="4"/>
          </p:nvPr>
        </p:nvSpPr>
        <p:spPr>
          <a:xfrm>
            <a:off x="360363" y="1341438"/>
            <a:ext cx="9182225" cy="5414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/>
            </a:lvl1pPr>
            <a:lvl2pPr marL="990570" lvl="1" indent="-247642" algn="l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153" name="Google Shape;153;p23"/>
          <p:cNvSpPr txBox="1">
            <a:spLocks noGrp="1"/>
          </p:cNvSpPr>
          <p:nvPr>
            <p:ph type="body" idx="5"/>
          </p:nvPr>
        </p:nvSpPr>
        <p:spPr>
          <a:xfrm>
            <a:off x="4953000" y="2003305"/>
            <a:ext cx="4589325" cy="12607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154" name="Google Shape;154;p23"/>
          <p:cNvSpPr txBox="1">
            <a:spLocks noGrp="1"/>
          </p:cNvSpPr>
          <p:nvPr>
            <p:ph type="body" idx="6"/>
          </p:nvPr>
        </p:nvSpPr>
        <p:spPr>
          <a:xfrm>
            <a:off x="4953000" y="3310115"/>
            <a:ext cx="4589325" cy="12607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155" name="Google Shape;155;p23"/>
          <p:cNvSpPr txBox="1">
            <a:spLocks noGrp="1"/>
          </p:cNvSpPr>
          <p:nvPr>
            <p:ph type="body" idx="7"/>
          </p:nvPr>
        </p:nvSpPr>
        <p:spPr>
          <a:xfrm>
            <a:off x="4953000" y="4616926"/>
            <a:ext cx="4589325" cy="12607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156" name="Google Shape;156;p23"/>
          <p:cNvSpPr txBox="1">
            <a:spLocks noGrp="1"/>
          </p:cNvSpPr>
          <p:nvPr>
            <p:ph type="body" idx="8"/>
          </p:nvPr>
        </p:nvSpPr>
        <p:spPr>
          <a:xfrm>
            <a:off x="2300288" y="2003305"/>
            <a:ext cx="2360475" cy="12607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157" name="Google Shape;157;p23"/>
          <p:cNvSpPr txBox="1">
            <a:spLocks noGrp="1"/>
          </p:cNvSpPr>
          <p:nvPr>
            <p:ph type="body" idx="9"/>
          </p:nvPr>
        </p:nvSpPr>
        <p:spPr>
          <a:xfrm>
            <a:off x="2300288" y="3309520"/>
            <a:ext cx="2360475" cy="12607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158" name="Google Shape;158;p23"/>
          <p:cNvSpPr txBox="1">
            <a:spLocks noGrp="1"/>
          </p:cNvSpPr>
          <p:nvPr>
            <p:ph type="body" idx="13"/>
          </p:nvPr>
        </p:nvSpPr>
        <p:spPr>
          <a:xfrm>
            <a:off x="2300288" y="4616627"/>
            <a:ext cx="2360475" cy="12607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719439815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4 rows">
  <p:cSld name="4 rows">
    <p:spTree>
      <p:nvGrpSpPr>
        <p:cNvPr id="1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p24"/>
          <p:cNvSpPr txBox="1">
            <a:spLocks noGrp="1"/>
          </p:cNvSpPr>
          <p:nvPr>
            <p:ph type="body" idx="1"/>
          </p:nvPr>
        </p:nvSpPr>
        <p:spPr>
          <a:xfrm>
            <a:off x="360363" y="2003305"/>
            <a:ext cx="2700750" cy="8625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495285" marR="0" lvl="0" indent="-247642" algn="l">
              <a:lnSpc>
                <a:spcPct val="110000"/>
              </a:lnSpc>
              <a:spcBef>
                <a:spcPts val="650"/>
              </a:spcBef>
              <a:spcAft>
                <a:spcPts val="0"/>
              </a:spcAft>
              <a:buClr>
                <a:schemeClr val="dk2"/>
              </a:buClr>
              <a:buSzPts val="1300"/>
              <a:buNone/>
              <a:defRPr sz="1408"/>
            </a:lvl1pPr>
            <a:lvl2pPr marL="990570" lvl="1" indent="-247642" algn="l">
              <a:lnSpc>
                <a:spcPct val="100000"/>
              </a:lnSpc>
              <a:spcBef>
                <a:spcPts val="65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161" name="Google Shape;161;p24"/>
          <p:cNvSpPr txBox="1">
            <a:spLocks noGrp="1"/>
          </p:cNvSpPr>
          <p:nvPr>
            <p:ph type="body" idx="2"/>
          </p:nvPr>
        </p:nvSpPr>
        <p:spPr>
          <a:xfrm>
            <a:off x="363049" y="2986292"/>
            <a:ext cx="2700750" cy="8625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495285" marR="0" lvl="0" indent="-247642" algn="l">
              <a:lnSpc>
                <a:spcPct val="110000"/>
              </a:lnSpc>
              <a:spcBef>
                <a:spcPts val="650"/>
              </a:spcBef>
              <a:spcAft>
                <a:spcPts val="0"/>
              </a:spcAft>
              <a:buClr>
                <a:schemeClr val="dk2"/>
              </a:buClr>
              <a:buSzPts val="1300"/>
              <a:buNone/>
              <a:defRPr sz="1408"/>
            </a:lvl1pPr>
            <a:lvl2pPr marL="990570" lvl="1" indent="-247642" algn="l">
              <a:lnSpc>
                <a:spcPct val="100000"/>
              </a:lnSpc>
              <a:spcBef>
                <a:spcPts val="65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162" name="Google Shape;162;p24"/>
          <p:cNvSpPr txBox="1">
            <a:spLocks noGrp="1"/>
          </p:cNvSpPr>
          <p:nvPr>
            <p:ph type="body" idx="3"/>
          </p:nvPr>
        </p:nvSpPr>
        <p:spPr>
          <a:xfrm>
            <a:off x="359868" y="3992242"/>
            <a:ext cx="2700750" cy="8625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495285" marR="0" lvl="0" indent="-247642" algn="l">
              <a:lnSpc>
                <a:spcPct val="110000"/>
              </a:lnSpc>
              <a:spcBef>
                <a:spcPts val="650"/>
              </a:spcBef>
              <a:spcAft>
                <a:spcPts val="0"/>
              </a:spcAft>
              <a:buClr>
                <a:schemeClr val="dk2"/>
              </a:buClr>
              <a:buSzPts val="1300"/>
              <a:buNone/>
              <a:defRPr sz="1408"/>
            </a:lvl1pPr>
            <a:lvl2pPr marL="990570" lvl="1" indent="-247642" algn="l">
              <a:lnSpc>
                <a:spcPct val="100000"/>
              </a:lnSpc>
              <a:spcBef>
                <a:spcPts val="65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163" name="Google Shape;163;p24"/>
          <p:cNvSpPr txBox="1">
            <a:spLocks noGrp="1"/>
          </p:cNvSpPr>
          <p:nvPr>
            <p:ph type="sldNum" idx="12"/>
          </p:nvPr>
        </p:nvSpPr>
        <p:spPr>
          <a:xfrm>
            <a:off x="9440921" y="6597614"/>
            <a:ext cx="465075" cy="260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66350" bIns="0" anchor="ctr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fld id="{00000000-1234-1234-1234-123412341234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64" name="Google Shape;164;p24"/>
          <p:cNvSpPr txBox="1">
            <a:spLocks noGrp="1"/>
          </p:cNvSpPr>
          <p:nvPr>
            <p:ph type="title"/>
          </p:nvPr>
        </p:nvSpPr>
        <p:spPr>
          <a:xfrm>
            <a:off x="359868" y="692150"/>
            <a:ext cx="9183200" cy="5414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9pPr>
          </a:lstStyle>
          <a:p>
            <a:endParaRPr/>
          </a:p>
        </p:txBody>
      </p:sp>
      <p:sp>
        <p:nvSpPr>
          <p:cNvPr id="165" name="Google Shape;165;p24"/>
          <p:cNvSpPr txBox="1">
            <a:spLocks noGrp="1"/>
          </p:cNvSpPr>
          <p:nvPr>
            <p:ph type="body" idx="4"/>
          </p:nvPr>
        </p:nvSpPr>
        <p:spPr>
          <a:xfrm>
            <a:off x="360363" y="1341438"/>
            <a:ext cx="9182225" cy="5414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/>
            </a:lvl1pPr>
            <a:lvl2pPr marL="990570" lvl="1" indent="-247642" algn="l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166" name="Google Shape;166;p24"/>
          <p:cNvSpPr txBox="1">
            <a:spLocks noGrp="1"/>
          </p:cNvSpPr>
          <p:nvPr>
            <p:ph type="body" idx="5"/>
          </p:nvPr>
        </p:nvSpPr>
        <p:spPr>
          <a:xfrm>
            <a:off x="363049" y="4975226"/>
            <a:ext cx="2700750" cy="8625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495285" marR="0" lvl="0" indent="-247642" algn="l">
              <a:lnSpc>
                <a:spcPct val="110000"/>
              </a:lnSpc>
              <a:spcBef>
                <a:spcPts val="650"/>
              </a:spcBef>
              <a:spcAft>
                <a:spcPts val="0"/>
              </a:spcAft>
              <a:buClr>
                <a:schemeClr val="dk2"/>
              </a:buClr>
              <a:buSzPts val="1300"/>
              <a:buNone/>
              <a:defRPr sz="1408"/>
            </a:lvl1pPr>
            <a:lvl2pPr marL="990570" lvl="1" indent="-247642" algn="l">
              <a:lnSpc>
                <a:spcPct val="100000"/>
              </a:lnSpc>
              <a:spcBef>
                <a:spcPts val="65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167" name="Google Shape;167;p24"/>
          <p:cNvSpPr txBox="1">
            <a:spLocks noGrp="1"/>
          </p:cNvSpPr>
          <p:nvPr>
            <p:ph type="body" idx="6"/>
          </p:nvPr>
        </p:nvSpPr>
        <p:spPr>
          <a:xfrm>
            <a:off x="3227388" y="2002984"/>
            <a:ext cx="6273800" cy="8625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168" name="Google Shape;168;p24"/>
          <p:cNvSpPr txBox="1">
            <a:spLocks noGrp="1"/>
          </p:cNvSpPr>
          <p:nvPr>
            <p:ph type="body" idx="7"/>
          </p:nvPr>
        </p:nvSpPr>
        <p:spPr>
          <a:xfrm>
            <a:off x="3227388" y="2983648"/>
            <a:ext cx="6273800" cy="8625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169" name="Google Shape;169;p24"/>
          <p:cNvSpPr txBox="1">
            <a:spLocks noGrp="1"/>
          </p:cNvSpPr>
          <p:nvPr>
            <p:ph type="body" idx="8"/>
          </p:nvPr>
        </p:nvSpPr>
        <p:spPr>
          <a:xfrm>
            <a:off x="3227388" y="3996870"/>
            <a:ext cx="6273800" cy="8625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170" name="Google Shape;170;p24"/>
          <p:cNvSpPr txBox="1">
            <a:spLocks noGrp="1"/>
          </p:cNvSpPr>
          <p:nvPr>
            <p:ph type="body" idx="9"/>
          </p:nvPr>
        </p:nvSpPr>
        <p:spPr>
          <a:xfrm>
            <a:off x="3227388" y="4975226"/>
            <a:ext cx="6273800" cy="8625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3675553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mage grid and text box">
  <p:cSld name="Image grid and text box">
    <p:spTree>
      <p:nvGrpSpPr>
        <p:cNvPr id="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Google Shape;172;p25"/>
          <p:cNvSpPr>
            <a:spLocks noGrp="1"/>
          </p:cNvSpPr>
          <p:nvPr>
            <p:ph type="pic" idx="2"/>
          </p:nvPr>
        </p:nvSpPr>
        <p:spPr>
          <a:xfrm>
            <a:off x="353750" y="2168525"/>
            <a:ext cx="1374750" cy="115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R="0" lvl="0" algn="l" rtl="0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None/>
              <a:defRPr sz="1517" b="0" i="0" u="none" strike="noStrike" cap="none">
                <a:solidFill>
                  <a:schemeClr val="dk2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1pPr>
            <a:lvl2pPr marR="0" lvl="1" algn="l" rtl="0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100"/>
              <a:buFont typeface="Open Sans Light"/>
              <a:buNone/>
              <a:defRPr sz="1192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2pPr>
            <a:lvl3pPr marR="0" lvl="2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Clr>
                <a:srgbClr val="C00000"/>
              </a:buClr>
              <a:buSzPts val="1100"/>
              <a:buFont typeface="Arial"/>
              <a:buNone/>
              <a:defRPr sz="1192" b="0" i="0" u="none" strike="noStrike" cap="none">
                <a:solidFill>
                  <a:schemeClr val="dk1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3pPr>
            <a:lvl4pPr marR="0" lvl="3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Clr>
                <a:srgbClr val="C00000"/>
              </a:buClr>
              <a:buSzPts val="1100"/>
              <a:buFont typeface="Arial"/>
              <a:buChar char="•"/>
              <a:defRPr sz="1192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4pPr>
            <a:lvl5pPr marR="0" lvl="4" algn="l" rtl="0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Clr>
                <a:srgbClr val="C00000"/>
              </a:buClr>
              <a:buSzPts val="1000"/>
              <a:buFont typeface="Open Sans Light"/>
              <a:buChar char="-"/>
              <a:defRPr sz="1083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5pPr>
            <a:lvl6pPr marR="0" lvl="5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408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6pPr>
            <a:lvl7pPr marR="0" lvl="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000"/>
              <a:buFont typeface="Open Sans Light"/>
              <a:buChar char="-"/>
              <a:defRPr sz="1083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7pPr>
            <a:lvl8pPr marR="0" lvl="7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408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8pPr>
            <a:lvl9pPr marR="0" lvl="8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408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9pPr>
          </a:lstStyle>
          <a:p>
            <a:endParaRPr/>
          </a:p>
        </p:txBody>
      </p:sp>
      <p:sp>
        <p:nvSpPr>
          <p:cNvPr id="173" name="Google Shape;173;p25"/>
          <p:cNvSpPr>
            <a:spLocks noGrp="1"/>
          </p:cNvSpPr>
          <p:nvPr>
            <p:ph type="pic" idx="3"/>
          </p:nvPr>
        </p:nvSpPr>
        <p:spPr>
          <a:xfrm>
            <a:off x="1819602" y="2168525"/>
            <a:ext cx="1374750" cy="115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R="0" lvl="0" algn="l" rtl="0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None/>
              <a:defRPr sz="1517" b="0" i="0" u="none" strike="noStrike" cap="none">
                <a:solidFill>
                  <a:schemeClr val="dk2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1pPr>
            <a:lvl2pPr marR="0" lvl="1" algn="l" rtl="0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100"/>
              <a:buFont typeface="Open Sans Light"/>
              <a:buNone/>
              <a:defRPr sz="1192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2pPr>
            <a:lvl3pPr marR="0" lvl="2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Clr>
                <a:srgbClr val="C00000"/>
              </a:buClr>
              <a:buSzPts val="1100"/>
              <a:buFont typeface="Arial"/>
              <a:buNone/>
              <a:defRPr sz="1192" b="0" i="0" u="none" strike="noStrike" cap="none">
                <a:solidFill>
                  <a:schemeClr val="dk1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3pPr>
            <a:lvl4pPr marR="0" lvl="3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Clr>
                <a:srgbClr val="C00000"/>
              </a:buClr>
              <a:buSzPts val="1100"/>
              <a:buFont typeface="Arial"/>
              <a:buChar char="•"/>
              <a:defRPr sz="1192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4pPr>
            <a:lvl5pPr marR="0" lvl="4" algn="l" rtl="0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Clr>
                <a:srgbClr val="C00000"/>
              </a:buClr>
              <a:buSzPts val="1000"/>
              <a:buFont typeface="Open Sans Light"/>
              <a:buChar char="-"/>
              <a:defRPr sz="1083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5pPr>
            <a:lvl6pPr marR="0" lvl="5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408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6pPr>
            <a:lvl7pPr marR="0" lvl="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000"/>
              <a:buFont typeface="Open Sans Light"/>
              <a:buChar char="-"/>
              <a:defRPr sz="1083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7pPr>
            <a:lvl8pPr marR="0" lvl="7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408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8pPr>
            <a:lvl9pPr marR="0" lvl="8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408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9pPr>
          </a:lstStyle>
          <a:p>
            <a:endParaRPr/>
          </a:p>
        </p:txBody>
      </p:sp>
      <p:sp>
        <p:nvSpPr>
          <p:cNvPr id="174" name="Google Shape;174;p25"/>
          <p:cNvSpPr>
            <a:spLocks noGrp="1"/>
          </p:cNvSpPr>
          <p:nvPr>
            <p:ph type="pic" idx="4"/>
          </p:nvPr>
        </p:nvSpPr>
        <p:spPr>
          <a:xfrm>
            <a:off x="3285455" y="2168525"/>
            <a:ext cx="1374750" cy="115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R="0" lvl="0" algn="l" rtl="0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None/>
              <a:defRPr sz="1517" b="0" i="0" u="none" strike="noStrike" cap="none">
                <a:solidFill>
                  <a:schemeClr val="dk2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1pPr>
            <a:lvl2pPr marR="0" lvl="1" algn="l" rtl="0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100"/>
              <a:buFont typeface="Open Sans Light"/>
              <a:buNone/>
              <a:defRPr sz="1192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2pPr>
            <a:lvl3pPr marR="0" lvl="2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Clr>
                <a:srgbClr val="C00000"/>
              </a:buClr>
              <a:buSzPts val="1100"/>
              <a:buFont typeface="Arial"/>
              <a:buNone/>
              <a:defRPr sz="1192" b="0" i="0" u="none" strike="noStrike" cap="none">
                <a:solidFill>
                  <a:schemeClr val="dk1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3pPr>
            <a:lvl4pPr marR="0" lvl="3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Clr>
                <a:srgbClr val="C00000"/>
              </a:buClr>
              <a:buSzPts val="1100"/>
              <a:buFont typeface="Arial"/>
              <a:buChar char="•"/>
              <a:defRPr sz="1192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4pPr>
            <a:lvl5pPr marR="0" lvl="4" algn="l" rtl="0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Clr>
                <a:srgbClr val="C00000"/>
              </a:buClr>
              <a:buSzPts val="1000"/>
              <a:buFont typeface="Open Sans Light"/>
              <a:buChar char="-"/>
              <a:defRPr sz="1083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5pPr>
            <a:lvl6pPr marR="0" lvl="5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408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6pPr>
            <a:lvl7pPr marR="0" lvl="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000"/>
              <a:buFont typeface="Open Sans Light"/>
              <a:buChar char="-"/>
              <a:defRPr sz="1083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7pPr>
            <a:lvl8pPr marR="0" lvl="7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408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8pPr>
            <a:lvl9pPr marR="0" lvl="8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408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9pPr>
          </a:lstStyle>
          <a:p>
            <a:endParaRPr/>
          </a:p>
        </p:txBody>
      </p:sp>
      <p:sp>
        <p:nvSpPr>
          <p:cNvPr id="175" name="Google Shape;175;p25"/>
          <p:cNvSpPr>
            <a:spLocks noGrp="1"/>
          </p:cNvSpPr>
          <p:nvPr>
            <p:ph type="pic" idx="5"/>
          </p:nvPr>
        </p:nvSpPr>
        <p:spPr>
          <a:xfrm>
            <a:off x="3285455" y="3449106"/>
            <a:ext cx="1374750" cy="115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R="0" lvl="0" algn="l" rtl="0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None/>
              <a:defRPr sz="1517" b="0" i="0" u="none" strike="noStrike" cap="none">
                <a:solidFill>
                  <a:schemeClr val="dk2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1pPr>
            <a:lvl2pPr marR="0" lvl="1" algn="l" rtl="0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100"/>
              <a:buFont typeface="Open Sans Light"/>
              <a:buNone/>
              <a:defRPr sz="1192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2pPr>
            <a:lvl3pPr marR="0" lvl="2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Clr>
                <a:srgbClr val="C00000"/>
              </a:buClr>
              <a:buSzPts val="1100"/>
              <a:buFont typeface="Arial"/>
              <a:buNone/>
              <a:defRPr sz="1192" b="0" i="0" u="none" strike="noStrike" cap="none">
                <a:solidFill>
                  <a:schemeClr val="dk1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3pPr>
            <a:lvl4pPr marR="0" lvl="3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Clr>
                <a:srgbClr val="C00000"/>
              </a:buClr>
              <a:buSzPts val="1100"/>
              <a:buFont typeface="Arial"/>
              <a:buChar char="•"/>
              <a:defRPr sz="1192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4pPr>
            <a:lvl5pPr marR="0" lvl="4" algn="l" rtl="0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Clr>
                <a:srgbClr val="C00000"/>
              </a:buClr>
              <a:buSzPts val="1000"/>
              <a:buFont typeface="Open Sans Light"/>
              <a:buChar char="-"/>
              <a:defRPr sz="1083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5pPr>
            <a:lvl6pPr marR="0" lvl="5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408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6pPr>
            <a:lvl7pPr marR="0" lvl="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000"/>
              <a:buFont typeface="Open Sans Light"/>
              <a:buChar char="-"/>
              <a:defRPr sz="1083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7pPr>
            <a:lvl8pPr marR="0" lvl="7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408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8pPr>
            <a:lvl9pPr marR="0" lvl="8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408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9pPr>
          </a:lstStyle>
          <a:p>
            <a:endParaRPr/>
          </a:p>
        </p:txBody>
      </p:sp>
      <p:sp>
        <p:nvSpPr>
          <p:cNvPr id="176" name="Google Shape;176;p25"/>
          <p:cNvSpPr>
            <a:spLocks noGrp="1"/>
          </p:cNvSpPr>
          <p:nvPr>
            <p:ph type="pic" idx="6"/>
          </p:nvPr>
        </p:nvSpPr>
        <p:spPr>
          <a:xfrm>
            <a:off x="3292069" y="4729688"/>
            <a:ext cx="1374750" cy="115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R="0" lvl="0" algn="l" rtl="0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None/>
              <a:defRPr sz="1517" b="0" i="0" u="none" strike="noStrike" cap="none">
                <a:solidFill>
                  <a:schemeClr val="dk2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1pPr>
            <a:lvl2pPr marR="0" lvl="1" algn="l" rtl="0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100"/>
              <a:buFont typeface="Open Sans Light"/>
              <a:buNone/>
              <a:defRPr sz="1192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2pPr>
            <a:lvl3pPr marR="0" lvl="2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Clr>
                <a:srgbClr val="C00000"/>
              </a:buClr>
              <a:buSzPts val="1100"/>
              <a:buFont typeface="Arial"/>
              <a:buNone/>
              <a:defRPr sz="1192" b="0" i="0" u="none" strike="noStrike" cap="none">
                <a:solidFill>
                  <a:schemeClr val="dk1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3pPr>
            <a:lvl4pPr marR="0" lvl="3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Clr>
                <a:srgbClr val="C00000"/>
              </a:buClr>
              <a:buSzPts val="1100"/>
              <a:buFont typeface="Arial"/>
              <a:buChar char="•"/>
              <a:defRPr sz="1192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4pPr>
            <a:lvl5pPr marR="0" lvl="4" algn="l" rtl="0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Clr>
                <a:srgbClr val="C00000"/>
              </a:buClr>
              <a:buSzPts val="1000"/>
              <a:buFont typeface="Open Sans Light"/>
              <a:buChar char="-"/>
              <a:defRPr sz="1083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5pPr>
            <a:lvl6pPr marR="0" lvl="5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408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6pPr>
            <a:lvl7pPr marR="0" lvl="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000"/>
              <a:buFont typeface="Open Sans Light"/>
              <a:buChar char="-"/>
              <a:defRPr sz="1083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7pPr>
            <a:lvl8pPr marR="0" lvl="7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408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8pPr>
            <a:lvl9pPr marR="0" lvl="8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408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9pPr>
          </a:lstStyle>
          <a:p>
            <a:endParaRPr/>
          </a:p>
        </p:txBody>
      </p:sp>
      <p:sp>
        <p:nvSpPr>
          <p:cNvPr id="177" name="Google Shape;177;p25"/>
          <p:cNvSpPr>
            <a:spLocks noGrp="1"/>
          </p:cNvSpPr>
          <p:nvPr>
            <p:ph type="pic" idx="7"/>
          </p:nvPr>
        </p:nvSpPr>
        <p:spPr>
          <a:xfrm>
            <a:off x="359868" y="3449106"/>
            <a:ext cx="1374750" cy="115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R="0" lvl="0" algn="l" rtl="0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None/>
              <a:defRPr sz="1517" b="0" i="0" u="none" strike="noStrike" cap="none">
                <a:solidFill>
                  <a:schemeClr val="dk2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1pPr>
            <a:lvl2pPr marR="0" lvl="1" algn="l" rtl="0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100"/>
              <a:buFont typeface="Open Sans Light"/>
              <a:buNone/>
              <a:defRPr sz="1192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2pPr>
            <a:lvl3pPr marR="0" lvl="2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Clr>
                <a:srgbClr val="C00000"/>
              </a:buClr>
              <a:buSzPts val="1100"/>
              <a:buFont typeface="Arial"/>
              <a:buNone/>
              <a:defRPr sz="1192" b="0" i="0" u="none" strike="noStrike" cap="none">
                <a:solidFill>
                  <a:schemeClr val="dk1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3pPr>
            <a:lvl4pPr marR="0" lvl="3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Clr>
                <a:srgbClr val="C00000"/>
              </a:buClr>
              <a:buSzPts val="1100"/>
              <a:buFont typeface="Arial"/>
              <a:buChar char="•"/>
              <a:defRPr sz="1192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4pPr>
            <a:lvl5pPr marR="0" lvl="4" algn="l" rtl="0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Clr>
                <a:srgbClr val="C00000"/>
              </a:buClr>
              <a:buSzPts val="1000"/>
              <a:buFont typeface="Open Sans Light"/>
              <a:buChar char="-"/>
              <a:defRPr sz="1083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5pPr>
            <a:lvl6pPr marR="0" lvl="5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408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6pPr>
            <a:lvl7pPr marR="0" lvl="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000"/>
              <a:buFont typeface="Open Sans Light"/>
              <a:buChar char="-"/>
              <a:defRPr sz="1083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7pPr>
            <a:lvl8pPr marR="0" lvl="7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408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8pPr>
            <a:lvl9pPr marR="0" lvl="8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408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9pPr>
          </a:lstStyle>
          <a:p>
            <a:endParaRPr/>
          </a:p>
        </p:txBody>
      </p:sp>
      <p:sp>
        <p:nvSpPr>
          <p:cNvPr id="178" name="Google Shape;178;p25"/>
          <p:cNvSpPr>
            <a:spLocks noGrp="1"/>
          </p:cNvSpPr>
          <p:nvPr>
            <p:ph type="pic" idx="8"/>
          </p:nvPr>
        </p:nvSpPr>
        <p:spPr>
          <a:xfrm>
            <a:off x="360363" y="4729688"/>
            <a:ext cx="1374750" cy="115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R="0" lvl="0" algn="l" rtl="0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None/>
              <a:defRPr sz="1517" b="0" i="0" u="none" strike="noStrike" cap="none">
                <a:solidFill>
                  <a:schemeClr val="dk2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1pPr>
            <a:lvl2pPr marR="0" lvl="1" algn="l" rtl="0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100"/>
              <a:buFont typeface="Open Sans Light"/>
              <a:buNone/>
              <a:defRPr sz="1192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2pPr>
            <a:lvl3pPr marR="0" lvl="2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Clr>
                <a:srgbClr val="C00000"/>
              </a:buClr>
              <a:buSzPts val="1100"/>
              <a:buFont typeface="Arial"/>
              <a:buNone/>
              <a:defRPr sz="1192" b="0" i="0" u="none" strike="noStrike" cap="none">
                <a:solidFill>
                  <a:schemeClr val="dk1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3pPr>
            <a:lvl4pPr marR="0" lvl="3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Clr>
                <a:srgbClr val="C00000"/>
              </a:buClr>
              <a:buSzPts val="1100"/>
              <a:buFont typeface="Arial"/>
              <a:buChar char="•"/>
              <a:defRPr sz="1192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4pPr>
            <a:lvl5pPr marR="0" lvl="4" algn="l" rtl="0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Clr>
                <a:srgbClr val="C00000"/>
              </a:buClr>
              <a:buSzPts val="1000"/>
              <a:buFont typeface="Open Sans Light"/>
              <a:buChar char="-"/>
              <a:defRPr sz="1083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5pPr>
            <a:lvl6pPr marR="0" lvl="5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408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6pPr>
            <a:lvl7pPr marR="0" lvl="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000"/>
              <a:buFont typeface="Open Sans Light"/>
              <a:buChar char="-"/>
              <a:defRPr sz="1083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7pPr>
            <a:lvl8pPr marR="0" lvl="7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408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8pPr>
            <a:lvl9pPr marR="0" lvl="8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408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9pPr>
          </a:lstStyle>
          <a:p>
            <a:endParaRPr/>
          </a:p>
        </p:txBody>
      </p:sp>
      <p:sp>
        <p:nvSpPr>
          <p:cNvPr id="179" name="Google Shape;179;p25"/>
          <p:cNvSpPr>
            <a:spLocks noGrp="1"/>
          </p:cNvSpPr>
          <p:nvPr>
            <p:ph type="pic" idx="9"/>
          </p:nvPr>
        </p:nvSpPr>
        <p:spPr>
          <a:xfrm>
            <a:off x="1825721" y="3449106"/>
            <a:ext cx="1374750" cy="115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R="0" lvl="0" algn="l" rtl="0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None/>
              <a:defRPr sz="1517" b="0" i="0" u="none" strike="noStrike" cap="none">
                <a:solidFill>
                  <a:schemeClr val="dk2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1pPr>
            <a:lvl2pPr marR="0" lvl="1" algn="l" rtl="0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100"/>
              <a:buFont typeface="Open Sans Light"/>
              <a:buNone/>
              <a:defRPr sz="1192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2pPr>
            <a:lvl3pPr marR="0" lvl="2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Clr>
                <a:srgbClr val="C00000"/>
              </a:buClr>
              <a:buSzPts val="1100"/>
              <a:buFont typeface="Arial"/>
              <a:buNone/>
              <a:defRPr sz="1192" b="0" i="0" u="none" strike="noStrike" cap="none">
                <a:solidFill>
                  <a:schemeClr val="dk1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3pPr>
            <a:lvl4pPr marR="0" lvl="3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Clr>
                <a:srgbClr val="C00000"/>
              </a:buClr>
              <a:buSzPts val="1100"/>
              <a:buFont typeface="Arial"/>
              <a:buChar char="•"/>
              <a:defRPr sz="1192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4pPr>
            <a:lvl5pPr marR="0" lvl="4" algn="l" rtl="0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Clr>
                <a:srgbClr val="C00000"/>
              </a:buClr>
              <a:buSzPts val="1000"/>
              <a:buFont typeface="Open Sans Light"/>
              <a:buChar char="-"/>
              <a:defRPr sz="1083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5pPr>
            <a:lvl6pPr marR="0" lvl="5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408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6pPr>
            <a:lvl7pPr marR="0" lvl="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000"/>
              <a:buFont typeface="Open Sans Light"/>
              <a:buChar char="-"/>
              <a:defRPr sz="1083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7pPr>
            <a:lvl8pPr marR="0" lvl="7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408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8pPr>
            <a:lvl9pPr marR="0" lvl="8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408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9pPr>
          </a:lstStyle>
          <a:p>
            <a:endParaRPr/>
          </a:p>
        </p:txBody>
      </p:sp>
      <p:sp>
        <p:nvSpPr>
          <p:cNvPr id="180" name="Google Shape;180;p25"/>
          <p:cNvSpPr>
            <a:spLocks noGrp="1"/>
          </p:cNvSpPr>
          <p:nvPr>
            <p:ph type="pic" idx="13"/>
          </p:nvPr>
        </p:nvSpPr>
        <p:spPr>
          <a:xfrm>
            <a:off x="1826216" y="4729688"/>
            <a:ext cx="1374750" cy="115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R="0" lvl="0" algn="l" rtl="0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None/>
              <a:defRPr sz="1517" b="0" i="0" u="none" strike="noStrike" cap="none">
                <a:solidFill>
                  <a:schemeClr val="dk2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1pPr>
            <a:lvl2pPr marR="0" lvl="1" algn="l" rtl="0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100"/>
              <a:buFont typeface="Open Sans Light"/>
              <a:buNone/>
              <a:defRPr sz="1192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2pPr>
            <a:lvl3pPr marR="0" lvl="2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Clr>
                <a:srgbClr val="C00000"/>
              </a:buClr>
              <a:buSzPts val="1100"/>
              <a:buFont typeface="Arial"/>
              <a:buNone/>
              <a:defRPr sz="1192" b="0" i="0" u="none" strike="noStrike" cap="none">
                <a:solidFill>
                  <a:schemeClr val="dk1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3pPr>
            <a:lvl4pPr marR="0" lvl="3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Clr>
                <a:srgbClr val="C00000"/>
              </a:buClr>
              <a:buSzPts val="1100"/>
              <a:buFont typeface="Arial"/>
              <a:buChar char="•"/>
              <a:defRPr sz="1192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4pPr>
            <a:lvl5pPr marR="0" lvl="4" algn="l" rtl="0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Clr>
                <a:srgbClr val="C00000"/>
              </a:buClr>
              <a:buSzPts val="1000"/>
              <a:buFont typeface="Open Sans Light"/>
              <a:buChar char="-"/>
              <a:defRPr sz="1083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5pPr>
            <a:lvl6pPr marR="0" lvl="5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408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6pPr>
            <a:lvl7pPr marR="0" lvl="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000"/>
              <a:buFont typeface="Open Sans Light"/>
              <a:buChar char="-"/>
              <a:defRPr sz="1083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7pPr>
            <a:lvl8pPr marR="0" lvl="7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408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8pPr>
            <a:lvl9pPr marR="0" lvl="8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408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9pPr>
          </a:lstStyle>
          <a:p>
            <a:endParaRPr/>
          </a:p>
        </p:txBody>
      </p:sp>
      <p:sp>
        <p:nvSpPr>
          <p:cNvPr id="181" name="Google Shape;181;p25"/>
          <p:cNvSpPr txBox="1">
            <a:spLocks noGrp="1"/>
          </p:cNvSpPr>
          <p:nvPr>
            <p:ph type="title"/>
          </p:nvPr>
        </p:nvSpPr>
        <p:spPr>
          <a:xfrm>
            <a:off x="359868" y="692150"/>
            <a:ext cx="9183200" cy="5414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9pPr>
          </a:lstStyle>
          <a:p>
            <a:endParaRPr/>
          </a:p>
        </p:txBody>
      </p:sp>
      <p:sp>
        <p:nvSpPr>
          <p:cNvPr id="182" name="Google Shape;182;p25"/>
          <p:cNvSpPr txBox="1">
            <a:spLocks noGrp="1"/>
          </p:cNvSpPr>
          <p:nvPr>
            <p:ph type="sldNum" idx="12"/>
          </p:nvPr>
        </p:nvSpPr>
        <p:spPr>
          <a:xfrm>
            <a:off x="9440921" y="6597614"/>
            <a:ext cx="465075" cy="260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66350" bIns="0" anchor="ctr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fld id="{00000000-1234-1234-1234-123412341234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83" name="Google Shape;183;p25"/>
          <p:cNvSpPr txBox="1">
            <a:spLocks noGrp="1"/>
          </p:cNvSpPr>
          <p:nvPr>
            <p:ph type="body" idx="1"/>
          </p:nvPr>
        </p:nvSpPr>
        <p:spPr>
          <a:xfrm>
            <a:off x="360363" y="1341438"/>
            <a:ext cx="9182225" cy="5414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/>
            </a:lvl1pPr>
            <a:lvl2pPr marL="990570" lvl="1" indent="-247642" algn="l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184" name="Google Shape;184;p25"/>
          <p:cNvSpPr txBox="1">
            <a:spLocks noGrp="1"/>
          </p:cNvSpPr>
          <p:nvPr>
            <p:ph type="body" idx="14"/>
          </p:nvPr>
        </p:nvSpPr>
        <p:spPr>
          <a:xfrm>
            <a:off x="4954588" y="2168525"/>
            <a:ext cx="4588025" cy="37130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011558795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">
  <p:cSld name="Picture">
    <p:spTree>
      <p:nvGrpSpPr>
        <p:cNvPr id="1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p26"/>
          <p:cNvSpPr>
            <a:spLocks noGrp="1"/>
          </p:cNvSpPr>
          <p:nvPr>
            <p:ph type="pic" idx="2"/>
          </p:nvPr>
        </p:nvSpPr>
        <p:spPr>
          <a:xfrm>
            <a:off x="1" y="1"/>
            <a:ext cx="9906000" cy="685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R="0" lvl="0" algn="l" rtl="0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None/>
              <a:defRPr sz="1517" b="0" i="0" u="none" strike="noStrike" cap="none">
                <a:solidFill>
                  <a:schemeClr val="dk2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1pPr>
            <a:lvl2pPr marR="0" lvl="1" algn="l" rtl="0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100"/>
              <a:buFont typeface="Open Sans Light"/>
              <a:buNone/>
              <a:defRPr sz="1192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2pPr>
            <a:lvl3pPr marR="0" lvl="2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Clr>
                <a:srgbClr val="C00000"/>
              </a:buClr>
              <a:buSzPts val="1100"/>
              <a:buFont typeface="Arial"/>
              <a:buNone/>
              <a:defRPr sz="1192" b="0" i="0" u="none" strike="noStrike" cap="none">
                <a:solidFill>
                  <a:schemeClr val="dk1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3pPr>
            <a:lvl4pPr marR="0" lvl="3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Clr>
                <a:srgbClr val="C00000"/>
              </a:buClr>
              <a:buSzPts val="1100"/>
              <a:buFont typeface="Arial"/>
              <a:buChar char="•"/>
              <a:defRPr sz="1192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4pPr>
            <a:lvl5pPr marR="0" lvl="4" algn="l" rtl="0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Clr>
                <a:srgbClr val="C00000"/>
              </a:buClr>
              <a:buSzPts val="1000"/>
              <a:buFont typeface="Open Sans Light"/>
              <a:buChar char="-"/>
              <a:defRPr sz="1083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5pPr>
            <a:lvl6pPr marR="0" lvl="5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408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6pPr>
            <a:lvl7pPr marR="0" lvl="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000"/>
              <a:buFont typeface="Open Sans Light"/>
              <a:buChar char="-"/>
              <a:defRPr sz="1083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7pPr>
            <a:lvl8pPr marR="0" lvl="7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408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8pPr>
            <a:lvl9pPr marR="0" lvl="8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408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541511416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 Slide">
    <p:spTree>
      <p:nvGrpSpPr>
        <p:cNvPr id="1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Google Shape;188;p27"/>
          <p:cNvSpPr txBox="1">
            <a:spLocks noGrp="1"/>
          </p:cNvSpPr>
          <p:nvPr>
            <p:ph type="ctrTitle"/>
          </p:nvPr>
        </p:nvSpPr>
        <p:spPr>
          <a:xfrm>
            <a:off x="742950" y="2130425"/>
            <a:ext cx="8420100" cy="14698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9pPr>
          </a:lstStyle>
          <a:p>
            <a:endParaRPr/>
          </a:p>
        </p:txBody>
      </p:sp>
      <p:sp>
        <p:nvSpPr>
          <p:cNvPr id="189" name="Google Shape;189;p27"/>
          <p:cNvSpPr txBox="1"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4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 rtl="0">
              <a:spcBef>
                <a:spcPts val="693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 rtl="0">
              <a:spcBef>
                <a:spcPts val="758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 rtl="0">
              <a:spcBef>
                <a:spcPts val="867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 rtl="0">
              <a:spcBef>
                <a:spcPts val="867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 rtl="0">
              <a:spcBef>
                <a:spcPts val="542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 rtl="0">
              <a:spcBef>
                <a:spcPts val="542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 rtl="0">
              <a:spcBef>
                <a:spcPts val="433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 rtl="0">
              <a:spcBef>
                <a:spcPts val="433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 rtl="0">
              <a:spcBef>
                <a:spcPts val="433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190" name="Google Shape;190;p27"/>
          <p:cNvSpPr txBox="1">
            <a:spLocks noGrp="1"/>
          </p:cNvSpPr>
          <p:nvPr>
            <p:ph type="dt" idx="10"/>
          </p:nvPr>
        </p:nvSpPr>
        <p:spPr>
          <a:xfrm>
            <a:off x="495300" y="6356350"/>
            <a:ext cx="2311400" cy="3650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1" name="Google Shape;191;p27"/>
          <p:cNvSpPr txBox="1">
            <a:spLocks noGrp="1"/>
          </p:cNvSpPr>
          <p:nvPr>
            <p:ph type="ftr" idx="11"/>
          </p:nvPr>
        </p:nvSpPr>
        <p:spPr>
          <a:xfrm>
            <a:off x="3384550" y="6356350"/>
            <a:ext cx="3136900" cy="3650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2" name="Google Shape;192;p27"/>
          <p:cNvSpPr txBox="1">
            <a:spLocks noGrp="1"/>
          </p:cNvSpPr>
          <p:nvPr>
            <p:ph type="sldNum" idx="12"/>
          </p:nvPr>
        </p:nvSpPr>
        <p:spPr>
          <a:xfrm>
            <a:off x="7099300" y="6356350"/>
            <a:ext cx="2311400" cy="3650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 rtl="0">
              <a:spcBef>
                <a:spcPts val="0"/>
              </a:spcBef>
              <a:buNone/>
              <a:defRPr/>
            </a:lvl1pPr>
            <a:lvl2pPr marL="0" lvl="1" indent="0" algn="r" rtl="0">
              <a:spcBef>
                <a:spcPts val="0"/>
              </a:spcBef>
              <a:buNone/>
              <a:defRPr/>
            </a:lvl2pPr>
            <a:lvl3pPr marL="0" lvl="2" indent="0" algn="r" rtl="0">
              <a:spcBef>
                <a:spcPts val="0"/>
              </a:spcBef>
              <a:buNone/>
              <a:defRPr/>
            </a:lvl3pPr>
            <a:lvl4pPr marL="0" lvl="3" indent="0" algn="r" rtl="0">
              <a:spcBef>
                <a:spcPts val="0"/>
              </a:spcBef>
              <a:buNone/>
              <a:defRPr/>
            </a:lvl4pPr>
            <a:lvl5pPr marL="0" lvl="4" indent="0" algn="r" rtl="0">
              <a:spcBef>
                <a:spcPts val="0"/>
              </a:spcBef>
              <a:buNone/>
              <a:defRPr/>
            </a:lvl5pPr>
            <a:lvl6pPr marL="0" lvl="5" indent="0" algn="r" rtl="0">
              <a:spcBef>
                <a:spcPts val="0"/>
              </a:spcBef>
              <a:buNone/>
              <a:defRPr/>
            </a:lvl6pPr>
            <a:lvl7pPr marL="0" lvl="6" indent="0" algn="r" rtl="0">
              <a:spcBef>
                <a:spcPts val="0"/>
              </a:spcBef>
              <a:buNone/>
              <a:defRPr/>
            </a:lvl7pPr>
            <a:lvl8pPr marL="0" lvl="7" indent="0" algn="r" rtl="0">
              <a:spcBef>
                <a:spcPts val="0"/>
              </a:spcBef>
              <a:buNone/>
              <a:defRPr/>
            </a:lvl8pPr>
            <a:lvl9pPr marL="0" lvl="8" indent="0" algn="r" rtl="0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36349002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1">
  <p:cSld name="Picture 1">
    <p:spTree>
      <p:nvGrpSpPr>
        <p:cNvPr id="1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3631147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3 boxes + subtitle">
  <p:cSld name="3 boxes + subtitle">
    <p:spTree>
      <p:nvGrpSpPr>
        <p:cNvPr id="1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Google Shape;195;p29"/>
          <p:cNvSpPr txBox="1">
            <a:spLocks noGrp="1"/>
          </p:cNvSpPr>
          <p:nvPr>
            <p:ph type="title"/>
          </p:nvPr>
        </p:nvSpPr>
        <p:spPr>
          <a:xfrm>
            <a:off x="359868" y="692150"/>
            <a:ext cx="9183200" cy="541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pen Sans"/>
              <a:buNone/>
              <a:defRPr sz="3250" b="1" i="0" u="none" strike="noStrike" cap="non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300"/>
              <a:buNone/>
              <a:defRPr sz="1842"/>
            </a:lvl2pPr>
            <a:lvl3pPr lvl="2" rtl="0">
              <a:spcBef>
                <a:spcPts val="0"/>
              </a:spcBef>
              <a:spcAft>
                <a:spcPts val="0"/>
              </a:spcAft>
              <a:buSzPts val="1300"/>
              <a:buNone/>
              <a:defRPr sz="1842"/>
            </a:lvl3pPr>
            <a:lvl4pPr lvl="3" rtl="0">
              <a:spcBef>
                <a:spcPts val="0"/>
              </a:spcBef>
              <a:spcAft>
                <a:spcPts val="0"/>
              </a:spcAft>
              <a:buSzPts val="1300"/>
              <a:buNone/>
              <a:defRPr sz="1842"/>
            </a:lvl4pPr>
            <a:lvl5pPr lvl="4" rtl="0">
              <a:spcBef>
                <a:spcPts val="0"/>
              </a:spcBef>
              <a:spcAft>
                <a:spcPts val="0"/>
              </a:spcAft>
              <a:buSzPts val="1300"/>
              <a:buNone/>
              <a:defRPr sz="1842"/>
            </a:lvl5pPr>
            <a:lvl6pPr lvl="5" rtl="0">
              <a:spcBef>
                <a:spcPts val="0"/>
              </a:spcBef>
              <a:spcAft>
                <a:spcPts val="0"/>
              </a:spcAft>
              <a:buSzPts val="1300"/>
              <a:buNone/>
              <a:defRPr sz="1842"/>
            </a:lvl6pPr>
            <a:lvl7pPr lvl="6" rtl="0">
              <a:spcBef>
                <a:spcPts val="0"/>
              </a:spcBef>
              <a:spcAft>
                <a:spcPts val="0"/>
              </a:spcAft>
              <a:buSzPts val="1300"/>
              <a:buNone/>
              <a:defRPr sz="1842"/>
            </a:lvl7pPr>
            <a:lvl8pPr lvl="7" rtl="0">
              <a:spcBef>
                <a:spcPts val="0"/>
              </a:spcBef>
              <a:spcAft>
                <a:spcPts val="0"/>
              </a:spcAft>
              <a:buSzPts val="1300"/>
              <a:buNone/>
              <a:defRPr sz="1842"/>
            </a:lvl8pPr>
            <a:lvl9pPr lvl="8" rtl="0">
              <a:spcBef>
                <a:spcPts val="0"/>
              </a:spcBef>
              <a:spcAft>
                <a:spcPts val="0"/>
              </a:spcAft>
              <a:buSzPts val="1300"/>
              <a:buNone/>
              <a:defRPr sz="1842"/>
            </a:lvl9pPr>
          </a:lstStyle>
          <a:p>
            <a:endParaRPr/>
          </a:p>
        </p:txBody>
      </p:sp>
      <p:sp>
        <p:nvSpPr>
          <p:cNvPr id="196" name="Google Shape;196;p29"/>
          <p:cNvSpPr txBox="1">
            <a:spLocks noGrp="1"/>
          </p:cNvSpPr>
          <p:nvPr>
            <p:ph type="sldNum" idx="12"/>
          </p:nvPr>
        </p:nvSpPr>
        <p:spPr>
          <a:xfrm>
            <a:off x="9440921" y="6597614"/>
            <a:ext cx="465075" cy="260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70650" bIns="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None/>
              <a:defRPr sz="758" b="0" i="0" u="none" strike="noStrike" cap="none">
                <a:solidFill>
                  <a:srgbClr val="7F7F7F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1pPr>
            <a:lvl2pPr marL="0" marR="0" lvl="1" indent="0" algn="r" rtl="0">
              <a:spcBef>
                <a:spcPts val="0"/>
              </a:spcBef>
              <a:spcAft>
                <a:spcPts val="0"/>
              </a:spcAft>
              <a:buNone/>
              <a:defRPr sz="758" b="0" i="0" u="none" strike="noStrike" cap="none">
                <a:solidFill>
                  <a:srgbClr val="7F7F7F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2pPr>
            <a:lvl3pPr marL="0" marR="0" lvl="2" indent="0" algn="r" rtl="0">
              <a:spcBef>
                <a:spcPts val="0"/>
              </a:spcBef>
              <a:spcAft>
                <a:spcPts val="0"/>
              </a:spcAft>
              <a:buNone/>
              <a:defRPr sz="758" b="0" i="0" u="none" strike="noStrike" cap="none">
                <a:solidFill>
                  <a:srgbClr val="7F7F7F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3pPr>
            <a:lvl4pPr marL="0" marR="0" lvl="3" indent="0" algn="r" rtl="0">
              <a:spcBef>
                <a:spcPts val="0"/>
              </a:spcBef>
              <a:spcAft>
                <a:spcPts val="0"/>
              </a:spcAft>
              <a:buNone/>
              <a:defRPr sz="758" b="0" i="0" u="none" strike="noStrike" cap="none">
                <a:solidFill>
                  <a:srgbClr val="7F7F7F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4pPr>
            <a:lvl5pPr marL="0" marR="0" lvl="4" indent="0" algn="r" rtl="0">
              <a:spcBef>
                <a:spcPts val="0"/>
              </a:spcBef>
              <a:spcAft>
                <a:spcPts val="0"/>
              </a:spcAft>
              <a:buNone/>
              <a:defRPr sz="758" b="0" i="0" u="none" strike="noStrike" cap="none">
                <a:solidFill>
                  <a:srgbClr val="7F7F7F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5pPr>
            <a:lvl6pPr marL="0" marR="0" lvl="5" indent="0" algn="r" rtl="0">
              <a:spcBef>
                <a:spcPts val="0"/>
              </a:spcBef>
              <a:spcAft>
                <a:spcPts val="0"/>
              </a:spcAft>
              <a:buNone/>
              <a:defRPr sz="758" b="0" i="0" u="none" strike="noStrike" cap="none">
                <a:solidFill>
                  <a:srgbClr val="7F7F7F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6pPr>
            <a:lvl7pPr marL="0" marR="0" lvl="6" indent="0" algn="r" rtl="0">
              <a:spcBef>
                <a:spcPts val="0"/>
              </a:spcBef>
              <a:spcAft>
                <a:spcPts val="0"/>
              </a:spcAft>
              <a:buNone/>
              <a:defRPr sz="758" b="0" i="0" u="none" strike="noStrike" cap="none">
                <a:solidFill>
                  <a:srgbClr val="7F7F7F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7pPr>
            <a:lvl8pPr marL="0" marR="0" lvl="7" indent="0" algn="r" rtl="0">
              <a:spcBef>
                <a:spcPts val="0"/>
              </a:spcBef>
              <a:spcAft>
                <a:spcPts val="0"/>
              </a:spcAft>
              <a:buNone/>
              <a:defRPr sz="758" b="0" i="0" u="none" strike="noStrike" cap="none">
                <a:solidFill>
                  <a:srgbClr val="7F7F7F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8pPr>
            <a:lvl9pPr marL="0" marR="0" lvl="8" indent="0" algn="r" rtl="0">
              <a:spcBef>
                <a:spcPts val="0"/>
              </a:spcBef>
              <a:spcAft>
                <a:spcPts val="0"/>
              </a:spcAft>
              <a:buNone/>
              <a:defRPr sz="758" b="0" i="0" u="none" strike="noStrike" cap="none">
                <a:solidFill>
                  <a:srgbClr val="7F7F7F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9pPr>
          </a:lstStyle>
          <a:p>
            <a:fld id="{00000000-1234-1234-1234-123412341234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97" name="Google Shape;197;p29"/>
          <p:cNvSpPr txBox="1">
            <a:spLocks noGrp="1"/>
          </p:cNvSpPr>
          <p:nvPr>
            <p:ph type="subTitle" idx="1"/>
          </p:nvPr>
        </p:nvSpPr>
        <p:spPr>
          <a:xfrm>
            <a:off x="362525" y="1233500"/>
            <a:ext cx="9182875" cy="74628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lvl="0" rtl="0">
              <a:spcBef>
                <a:spcPts val="758"/>
              </a:spcBef>
              <a:spcAft>
                <a:spcPts val="0"/>
              </a:spcAft>
              <a:buNone/>
              <a:defRPr sz="1842">
                <a:solidFill>
                  <a:schemeClr val="dk2"/>
                </a:solidFill>
              </a:defRPr>
            </a:lvl1pPr>
            <a:lvl2pPr lvl="1" rtl="0">
              <a:spcBef>
                <a:spcPts val="758"/>
              </a:spcBef>
              <a:spcAft>
                <a:spcPts val="0"/>
              </a:spcAft>
              <a:buNone/>
              <a:defRPr/>
            </a:lvl2pPr>
            <a:lvl3pPr lvl="2" rtl="0">
              <a:spcBef>
                <a:spcPts val="758"/>
              </a:spcBef>
              <a:spcAft>
                <a:spcPts val="0"/>
              </a:spcAft>
              <a:buNone/>
              <a:defRPr/>
            </a:lvl3pPr>
            <a:lvl4pPr lvl="3" rtl="0">
              <a:spcBef>
                <a:spcPts val="758"/>
              </a:spcBef>
              <a:spcAft>
                <a:spcPts val="0"/>
              </a:spcAft>
              <a:buNone/>
              <a:defRPr/>
            </a:lvl4pPr>
            <a:lvl5pPr lvl="4" rtl="0">
              <a:spcBef>
                <a:spcPts val="758"/>
              </a:spcBef>
              <a:spcAft>
                <a:spcPts val="0"/>
              </a:spcAft>
              <a:buNone/>
              <a:defRPr/>
            </a:lvl5pPr>
            <a:lvl6pPr lvl="5" rtl="0">
              <a:spcBef>
                <a:spcPts val="758"/>
              </a:spcBef>
              <a:spcAft>
                <a:spcPts val="0"/>
              </a:spcAft>
              <a:buNone/>
              <a:defRPr/>
            </a:lvl6pPr>
            <a:lvl7pPr lvl="6" rtl="0">
              <a:spcBef>
                <a:spcPts val="758"/>
              </a:spcBef>
              <a:spcAft>
                <a:spcPts val="0"/>
              </a:spcAft>
              <a:buNone/>
              <a:defRPr/>
            </a:lvl7pPr>
            <a:lvl8pPr lvl="7" rtl="0">
              <a:spcBef>
                <a:spcPts val="758"/>
              </a:spcBef>
              <a:spcAft>
                <a:spcPts val="0"/>
              </a:spcAft>
              <a:buNone/>
              <a:defRPr/>
            </a:lvl8pPr>
            <a:lvl9pPr lvl="8" rtl="0">
              <a:spcBef>
                <a:spcPts val="758"/>
              </a:spcBef>
              <a:spcAft>
                <a:spcPts val="758"/>
              </a:spcAft>
              <a:buNone/>
              <a:defRPr/>
            </a:lvl9pPr>
          </a:lstStyle>
          <a:p>
            <a:endParaRPr/>
          </a:p>
        </p:txBody>
      </p:sp>
      <p:sp>
        <p:nvSpPr>
          <p:cNvPr id="198" name="Google Shape;198;p29"/>
          <p:cNvSpPr txBox="1">
            <a:spLocks noGrp="1"/>
          </p:cNvSpPr>
          <p:nvPr>
            <p:ph type="body" idx="2"/>
          </p:nvPr>
        </p:nvSpPr>
        <p:spPr>
          <a:xfrm>
            <a:off x="359875" y="2160000"/>
            <a:ext cx="2867475" cy="371736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rtl="0">
              <a:spcBef>
                <a:spcPts val="758"/>
              </a:spcBef>
              <a:spcAft>
                <a:spcPts val="0"/>
              </a:spcAft>
              <a:buSzPts val="1300"/>
              <a:buNone/>
              <a:defRPr sz="1408"/>
            </a:lvl1pPr>
            <a:lvl2pPr marL="990570" lvl="1" indent="-247642" rtl="0">
              <a:spcBef>
                <a:spcPts val="758"/>
              </a:spcBef>
              <a:spcAft>
                <a:spcPts val="0"/>
              </a:spcAft>
              <a:buSzPts val="1100"/>
              <a:buNone/>
              <a:defRPr/>
            </a:lvl2pPr>
            <a:lvl3pPr marL="1485854" lvl="2" indent="-247642" rtl="0">
              <a:spcBef>
                <a:spcPts val="867"/>
              </a:spcBef>
              <a:spcAft>
                <a:spcPts val="0"/>
              </a:spcAft>
              <a:buSzPts val="1100"/>
              <a:buNone/>
              <a:defRPr/>
            </a:lvl3pPr>
            <a:lvl4pPr marL="1981139" lvl="3" indent="-323311" rtl="0">
              <a:spcBef>
                <a:spcPts val="867"/>
              </a:spcBef>
              <a:spcAft>
                <a:spcPts val="0"/>
              </a:spcAft>
              <a:buSzPts val="1100"/>
              <a:buChar char="•"/>
              <a:defRPr/>
            </a:lvl4pPr>
            <a:lvl5pPr marL="2476424" lvl="4" indent="-316432" rtl="0">
              <a:spcBef>
                <a:spcPts val="542"/>
              </a:spcBef>
              <a:spcAft>
                <a:spcPts val="0"/>
              </a:spcAft>
              <a:buSzPts val="1000"/>
              <a:buChar char="-"/>
              <a:defRPr/>
            </a:lvl5pPr>
            <a:lvl6pPr marL="2971709" lvl="5" indent="-337069" rtl="0">
              <a:spcBef>
                <a:spcPts val="542"/>
              </a:spcBef>
              <a:spcAft>
                <a:spcPts val="0"/>
              </a:spcAft>
              <a:buSzPts val="1300"/>
              <a:buChar char="•"/>
              <a:defRPr/>
            </a:lvl6pPr>
            <a:lvl7pPr marL="3466993" lvl="6" indent="-316432" rtl="0">
              <a:spcBef>
                <a:spcPts val="433"/>
              </a:spcBef>
              <a:spcAft>
                <a:spcPts val="0"/>
              </a:spcAft>
              <a:buSzPts val="1000"/>
              <a:buChar char="-"/>
              <a:defRPr/>
            </a:lvl7pPr>
            <a:lvl8pPr marL="3962278" lvl="7" indent="-337069" rtl="0">
              <a:spcBef>
                <a:spcPts val="433"/>
              </a:spcBef>
              <a:spcAft>
                <a:spcPts val="0"/>
              </a:spcAft>
              <a:buSzPts val="1300"/>
              <a:buChar char="•"/>
              <a:defRPr/>
            </a:lvl8pPr>
            <a:lvl9pPr marL="4457563" lvl="8" indent="-337069" rtl="0">
              <a:spcBef>
                <a:spcPts val="433"/>
              </a:spcBef>
              <a:spcAft>
                <a:spcPts val="0"/>
              </a:spcAft>
              <a:buSzPts val="1300"/>
              <a:buChar char="•"/>
              <a:defRPr/>
            </a:lvl9pPr>
          </a:lstStyle>
          <a:p>
            <a:endParaRPr/>
          </a:p>
        </p:txBody>
      </p:sp>
      <p:sp>
        <p:nvSpPr>
          <p:cNvPr id="199" name="Google Shape;199;p29"/>
          <p:cNvSpPr txBox="1">
            <a:spLocks noGrp="1"/>
          </p:cNvSpPr>
          <p:nvPr>
            <p:ph type="body" idx="3"/>
          </p:nvPr>
        </p:nvSpPr>
        <p:spPr>
          <a:xfrm>
            <a:off x="3519000" y="2159950"/>
            <a:ext cx="2867475" cy="371736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rtl="0">
              <a:spcBef>
                <a:spcPts val="758"/>
              </a:spcBef>
              <a:spcAft>
                <a:spcPts val="0"/>
              </a:spcAft>
              <a:buSzPts val="1300"/>
              <a:buNone/>
              <a:defRPr sz="1408"/>
            </a:lvl1pPr>
            <a:lvl2pPr marL="990570" lvl="1" indent="-247642" rtl="0">
              <a:spcBef>
                <a:spcPts val="758"/>
              </a:spcBef>
              <a:spcAft>
                <a:spcPts val="0"/>
              </a:spcAft>
              <a:buSzPts val="1100"/>
              <a:buNone/>
              <a:defRPr/>
            </a:lvl2pPr>
            <a:lvl3pPr marL="1485854" lvl="2" indent="-247642" rtl="0">
              <a:spcBef>
                <a:spcPts val="867"/>
              </a:spcBef>
              <a:spcAft>
                <a:spcPts val="0"/>
              </a:spcAft>
              <a:buSzPts val="1100"/>
              <a:buNone/>
              <a:defRPr/>
            </a:lvl3pPr>
            <a:lvl4pPr marL="1981139" lvl="3" indent="-323311" rtl="0">
              <a:spcBef>
                <a:spcPts val="867"/>
              </a:spcBef>
              <a:spcAft>
                <a:spcPts val="0"/>
              </a:spcAft>
              <a:buSzPts val="1100"/>
              <a:buChar char="•"/>
              <a:defRPr/>
            </a:lvl4pPr>
            <a:lvl5pPr marL="2476424" lvl="4" indent="-316432" rtl="0">
              <a:spcBef>
                <a:spcPts val="542"/>
              </a:spcBef>
              <a:spcAft>
                <a:spcPts val="0"/>
              </a:spcAft>
              <a:buSzPts val="1000"/>
              <a:buChar char="-"/>
              <a:defRPr/>
            </a:lvl5pPr>
            <a:lvl6pPr marL="2971709" lvl="5" indent="-337069" rtl="0">
              <a:spcBef>
                <a:spcPts val="542"/>
              </a:spcBef>
              <a:spcAft>
                <a:spcPts val="0"/>
              </a:spcAft>
              <a:buSzPts val="1300"/>
              <a:buChar char="•"/>
              <a:defRPr/>
            </a:lvl6pPr>
            <a:lvl7pPr marL="3466993" lvl="6" indent="-316432" rtl="0">
              <a:spcBef>
                <a:spcPts val="433"/>
              </a:spcBef>
              <a:spcAft>
                <a:spcPts val="0"/>
              </a:spcAft>
              <a:buSzPts val="1000"/>
              <a:buChar char="-"/>
              <a:defRPr/>
            </a:lvl7pPr>
            <a:lvl8pPr marL="3962278" lvl="7" indent="-337069" rtl="0">
              <a:spcBef>
                <a:spcPts val="433"/>
              </a:spcBef>
              <a:spcAft>
                <a:spcPts val="0"/>
              </a:spcAft>
              <a:buSzPts val="1300"/>
              <a:buChar char="•"/>
              <a:defRPr/>
            </a:lvl8pPr>
            <a:lvl9pPr marL="4457563" lvl="8" indent="-337069" rtl="0">
              <a:spcBef>
                <a:spcPts val="433"/>
              </a:spcBef>
              <a:spcAft>
                <a:spcPts val="0"/>
              </a:spcAft>
              <a:buSzPts val="1300"/>
              <a:buChar char="•"/>
              <a:defRPr/>
            </a:lvl9pPr>
          </a:lstStyle>
          <a:p>
            <a:endParaRPr/>
          </a:p>
        </p:txBody>
      </p:sp>
      <p:sp>
        <p:nvSpPr>
          <p:cNvPr id="200" name="Google Shape;200;p29"/>
          <p:cNvSpPr txBox="1">
            <a:spLocks noGrp="1"/>
          </p:cNvSpPr>
          <p:nvPr>
            <p:ph type="body" idx="4"/>
          </p:nvPr>
        </p:nvSpPr>
        <p:spPr>
          <a:xfrm>
            <a:off x="6678300" y="2159776"/>
            <a:ext cx="2867475" cy="371736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rtl="0">
              <a:spcBef>
                <a:spcPts val="758"/>
              </a:spcBef>
              <a:spcAft>
                <a:spcPts val="0"/>
              </a:spcAft>
              <a:buSzPts val="1300"/>
              <a:buNone/>
              <a:defRPr sz="1408"/>
            </a:lvl1pPr>
            <a:lvl2pPr marL="990570" lvl="1" indent="-247642" rtl="0">
              <a:spcBef>
                <a:spcPts val="758"/>
              </a:spcBef>
              <a:spcAft>
                <a:spcPts val="0"/>
              </a:spcAft>
              <a:buSzPts val="1100"/>
              <a:buNone/>
              <a:defRPr/>
            </a:lvl2pPr>
            <a:lvl3pPr marL="1485854" lvl="2" indent="-247642" rtl="0">
              <a:spcBef>
                <a:spcPts val="867"/>
              </a:spcBef>
              <a:spcAft>
                <a:spcPts val="0"/>
              </a:spcAft>
              <a:buSzPts val="1100"/>
              <a:buNone/>
              <a:defRPr/>
            </a:lvl3pPr>
            <a:lvl4pPr marL="1981139" lvl="3" indent="-323311" rtl="0">
              <a:spcBef>
                <a:spcPts val="867"/>
              </a:spcBef>
              <a:spcAft>
                <a:spcPts val="0"/>
              </a:spcAft>
              <a:buSzPts val="1100"/>
              <a:buChar char="•"/>
              <a:defRPr/>
            </a:lvl4pPr>
            <a:lvl5pPr marL="2476424" lvl="4" indent="-316432" rtl="0">
              <a:spcBef>
                <a:spcPts val="542"/>
              </a:spcBef>
              <a:spcAft>
                <a:spcPts val="0"/>
              </a:spcAft>
              <a:buSzPts val="1000"/>
              <a:buChar char="-"/>
              <a:defRPr/>
            </a:lvl5pPr>
            <a:lvl6pPr marL="2971709" lvl="5" indent="-337069" rtl="0">
              <a:spcBef>
                <a:spcPts val="542"/>
              </a:spcBef>
              <a:spcAft>
                <a:spcPts val="0"/>
              </a:spcAft>
              <a:buSzPts val="1300"/>
              <a:buChar char="•"/>
              <a:defRPr/>
            </a:lvl6pPr>
            <a:lvl7pPr marL="3466993" lvl="6" indent="-316432" rtl="0">
              <a:spcBef>
                <a:spcPts val="433"/>
              </a:spcBef>
              <a:spcAft>
                <a:spcPts val="0"/>
              </a:spcAft>
              <a:buSzPts val="1000"/>
              <a:buChar char="-"/>
              <a:defRPr/>
            </a:lvl7pPr>
            <a:lvl8pPr marL="3962278" lvl="7" indent="-337069" rtl="0">
              <a:spcBef>
                <a:spcPts val="433"/>
              </a:spcBef>
              <a:spcAft>
                <a:spcPts val="0"/>
              </a:spcAft>
              <a:buSzPts val="1300"/>
              <a:buChar char="•"/>
              <a:defRPr/>
            </a:lvl8pPr>
            <a:lvl9pPr marL="4457563" lvl="8" indent="-337069" rtl="0">
              <a:spcBef>
                <a:spcPts val="433"/>
              </a:spcBef>
              <a:spcAft>
                <a:spcPts val="0"/>
              </a:spcAft>
              <a:buSzPts val="1300"/>
              <a:buChar char="•"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7298639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2A01B-A51F-5F4D-8622-E18F1CB2E6A0}" type="datetimeFigureOut">
              <a:rPr lang="en-US" smtClean="0"/>
              <a:t>11/29/21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5BD6D-C6A0-614D-8157-1725C5943A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1432061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_1">
  <p:cSld name="BLANK_1">
    <p:spTree>
      <p:nvGrpSpPr>
        <p:cNvPr id="1" name="Shape 2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Google Shape;202;p30"/>
          <p:cNvSpPr txBox="1">
            <a:spLocks noGrp="1"/>
          </p:cNvSpPr>
          <p:nvPr>
            <p:ph type="sldNum" idx="12"/>
          </p:nvPr>
        </p:nvSpPr>
        <p:spPr>
          <a:xfrm>
            <a:off x="9178496" y="6217622"/>
            <a:ext cx="594425" cy="524880"/>
          </a:xfrm>
          <a:prstGeom prst="rect">
            <a:avLst/>
          </a:prstGeom>
        </p:spPr>
        <p:txBody>
          <a:bodyPr spcFirstLastPara="1" wrap="square" lIns="0" tIns="0" rIns="66350" bIns="0" anchor="ctr" anchorCtr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fld id="{00000000-1234-1234-1234-123412341234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28262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5"/>
            <a:ext cx="8543925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1950" b="1"/>
            </a:lvl1pPr>
            <a:lvl2pPr marL="371464" indent="0">
              <a:buNone/>
              <a:defRPr sz="1625" b="1"/>
            </a:lvl2pPr>
            <a:lvl3pPr marL="742927" indent="0">
              <a:buNone/>
              <a:defRPr sz="1462" b="1"/>
            </a:lvl3pPr>
            <a:lvl4pPr marL="1114391" indent="0">
              <a:buNone/>
              <a:defRPr sz="1300" b="1"/>
            </a:lvl4pPr>
            <a:lvl5pPr marL="1485854" indent="0">
              <a:buNone/>
              <a:defRPr sz="1300" b="1"/>
            </a:lvl5pPr>
            <a:lvl6pPr marL="1857318" indent="0">
              <a:buNone/>
              <a:defRPr sz="1300" b="1"/>
            </a:lvl6pPr>
            <a:lvl7pPr marL="2228781" indent="0">
              <a:buNone/>
              <a:defRPr sz="1300" b="1"/>
            </a:lvl7pPr>
            <a:lvl8pPr marL="2600245" indent="0">
              <a:buNone/>
              <a:defRPr sz="1300" b="1"/>
            </a:lvl8pPr>
            <a:lvl9pPr marL="2971709" indent="0">
              <a:buNone/>
              <a:defRPr sz="13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6"/>
            <a:ext cx="4190702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1950" b="1"/>
            </a:lvl1pPr>
            <a:lvl2pPr marL="371464" indent="0">
              <a:buNone/>
              <a:defRPr sz="1625" b="1"/>
            </a:lvl2pPr>
            <a:lvl3pPr marL="742927" indent="0">
              <a:buNone/>
              <a:defRPr sz="1462" b="1"/>
            </a:lvl3pPr>
            <a:lvl4pPr marL="1114391" indent="0">
              <a:buNone/>
              <a:defRPr sz="1300" b="1"/>
            </a:lvl4pPr>
            <a:lvl5pPr marL="1485854" indent="0">
              <a:buNone/>
              <a:defRPr sz="1300" b="1"/>
            </a:lvl5pPr>
            <a:lvl6pPr marL="1857318" indent="0">
              <a:buNone/>
              <a:defRPr sz="1300" b="1"/>
            </a:lvl6pPr>
            <a:lvl7pPr marL="2228781" indent="0">
              <a:buNone/>
              <a:defRPr sz="1300" b="1"/>
            </a:lvl7pPr>
            <a:lvl8pPr marL="2600245" indent="0">
              <a:buNone/>
              <a:defRPr sz="1300" b="1"/>
            </a:lvl8pPr>
            <a:lvl9pPr marL="2971709" indent="0">
              <a:buNone/>
              <a:defRPr sz="13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6"/>
            <a:ext cx="4211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2A01B-A51F-5F4D-8622-E18F1CB2E6A0}" type="datetimeFigureOut">
              <a:rPr lang="en-US" smtClean="0"/>
              <a:t>11/29/21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5BD6D-C6A0-614D-8157-1725C5943A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84617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2A01B-A51F-5F4D-8622-E18F1CB2E6A0}" type="datetimeFigureOut">
              <a:rPr lang="en-US" smtClean="0"/>
              <a:t>11/29/21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5BD6D-C6A0-614D-8157-1725C5943A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66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2A01B-A51F-5F4D-8622-E18F1CB2E6A0}" type="datetimeFigureOut">
              <a:rPr lang="en-US" smtClean="0"/>
              <a:t>11/29/21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5BD6D-C6A0-614D-8157-1725C5943A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79771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2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6"/>
            <a:ext cx="5014913" cy="4873625"/>
          </a:xfrm>
        </p:spPr>
        <p:txBody>
          <a:bodyPr/>
          <a:lstStyle>
            <a:lvl1pPr>
              <a:defRPr sz="2600"/>
            </a:lvl1pPr>
            <a:lvl2pPr>
              <a:defRPr sz="2275"/>
            </a:lvl2pPr>
            <a:lvl3pPr>
              <a:defRPr sz="1950"/>
            </a:lvl3pPr>
            <a:lvl4pPr>
              <a:defRPr sz="1625"/>
            </a:lvl4pPr>
            <a:lvl5pPr>
              <a:defRPr sz="1625"/>
            </a:lvl5pPr>
            <a:lvl6pPr>
              <a:defRPr sz="1625"/>
            </a:lvl6pPr>
            <a:lvl7pPr>
              <a:defRPr sz="1625"/>
            </a:lvl7pPr>
            <a:lvl8pPr>
              <a:defRPr sz="1625"/>
            </a:lvl8pPr>
            <a:lvl9pPr>
              <a:defRPr sz="1625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300"/>
            </a:lvl1pPr>
            <a:lvl2pPr marL="371464" indent="0">
              <a:buNone/>
              <a:defRPr sz="1137"/>
            </a:lvl2pPr>
            <a:lvl3pPr marL="742927" indent="0">
              <a:buNone/>
              <a:defRPr sz="975"/>
            </a:lvl3pPr>
            <a:lvl4pPr marL="1114391" indent="0">
              <a:buNone/>
              <a:defRPr sz="812"/>
            </a:lvl4pPr>
            <a:lvl5pPr marL="1485854" indent="0">
              <a:buNone/>
              <a:defRPr sz="812"/>
            </a:lvl5pPr>
            <a:lvl6pPr marL="1857318" indent="0">
              <a:buNone/>
              <a:defRPr sz="812"/>
            </a:lvl6pPr>
            <a:lvl7pPr marL="2228781" indent="0">
              <a:buNone/>
              <a:defRPr sz="812"/>
            </a:lvl7pPr>
            <a:lvl8pPr marL="2600245" indent="0">
              <a:buNone/>
              <a:defRPr sz="812"/>
            </a:lvl8pPr>
            <a:lvl9pPr marL="2971709" indent="0">
              <a:buNone/>
              <a:defRPr sz="812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2A01B-A51F-5F4D-8622-E18F1CB2E6A0}" type="datetimeFigureOut">
              <a:rPr lang="en-US" smtClean="0"/>
              <a:t>11/29/21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5BD6D-C6A0-614D-8157-1725C5943A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13109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2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6"/>
            <a:ext cx="5014913" cy="4873625"/>
          </a:xfrm>
        </p:spPr>
        <p:txBody>
          <a:bodyPr anchor="t"/>
          <a:lstStyle>
            <a:lvl1pPr marL="0" indent="0">
              <a:buNone/>
              <a:defRPr sz="2600"/>
            </a:lvl1pPr>
            <a:lvl2pPr marL="371464" indent="0">
              <a:buNone/>
              <a:defRPr sz="2275"/>
            </a:lvl2pPr>
            <a:lvl3pPr marL="742927" indent="0">
              <a:buNone/>
              <a:defRPr sz="1950"/>
            </a:lvl3pPr>
            <a:lvl4pPr marL="1114391" indent="0">
              <a:buNone/>
              <a:defRPr sz="1625"/>
            </a:lvl4pPr>
            <a:lvl5pPr marL="1485854" indent="0">
              <a:buNone/>
              <a:defRPr sz="1625"/>
            </a:lvl5pPr>
            <a:lvl6pPr marL="1857318" indent="0">
              <a:buNone/>
              <a:defRPr sz="1625"/>
            </a:lvl6pPr>
            <a:lvl7pPr marL="2228781" indent="0">
              <a:buNone/>
              <a:defRPr sz="1625"/>
            </a:lvl7pPr>
            <a:lvl8pPr marL="2600245" indent="0">
              <a:buNone/>
              <a:defRPr sz="1625"/>
            </a:lvl8pPr>
            <a:lvl9pPr marL="2971709" indent="0">
              <a:buNone/>
              <a:defRPr sz="1625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300"/>
            </a:lvl1pPr>
            <a:lvl2pPr marL="371464" indent="0">
              <a:buNone/>
              <a:defRPr sz="1137"/>
            </a:lvl2pPr>
            <a:lvl3pPr marL="742927" indent="0">
              <a:buNone/>
              <a:defRPr sz="975"/>
            </a:lvl3pPr>
            <a:lvl4pPr marL="1114391" indent="0">
              <a:buNone/>
              <a:defRPr sz="812"/>
            </a:lvl4pPr>
            <a:lvl5pPr marL="1485854" indent="0">
              <a:buNone/>
              <a:defRPr sz="812"/>
            </a:lvl5pPr>
            <a:lvl6pPr marL="1857318" indent="0">
              <a:buNone/>
              <a:defRPr sz="812"/>
            </a:lvl6pPr>
            <a:lvl7pPr marL="2228781" indent="0">
              <a:buNone/>
              <a:defRPr sz="812"/>
            </a:lvl7pPr>
            <a:lvl8pPr marL="2600245" indent="0">
              <a:buNone/>
              <a:defRPr sz="812"/>
            </a:lvl8pPr>
            <a:lvl9pPr marL="2971709" indent="0">
              <a:buNone/>
              <a:defRPr sz="812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2A01B-A51F-5F4D-8622-E18F1CB2E6A0}" type="datetimeFigureOut">
              <a:rPr lang="en-US" smtClean="0"/>
              <a:t>11/29/21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5BD6D-C6A0-614D-8157-1725C5943A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44853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18" Type="http://schemas.openxmlformats.org/officeDocument/2006/relationships/slideLayout" Target="../slideLayouts/slideLayout29.xml"/><Relationship Id="rId26" Type="http://schemas.openxmlformats.org/officeDocument/2006/relationships/slideLayout" Target="../slideLayouts/slideLayout37.xml"/><Relationship Id="rId3" Type="http://schemas.openxmlformats.org/officeDocument/2006/relationships/slideLayout" Target="../slideLayouts/slideLayout14.xml"/><Relationship Id="rId21" Type="http://schemas.openxmlformats.org/officeDocument/2006/relationships/slideLayout" Target="../slideLayouts/slideLayout32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17" Type="http://schemas.openxmlformats.org/officeDocument/2006/relationships/slideLayout" Target="../slideLayouts/slideLayout28.xml"/><Relationship Id="rId25" Type="http://schemas.openxmlformats.org/officeDocument/2006/relationships/slideLayout" Target="../slideLayouts/slideLayout36.xml"/><Relationship Id="rId2" Type="http://schemas.openxmlformats.org/officeDocument/2006/relationships/slideLayout" Target="../slideLayouts/slideLayout13.xml"/><Relationship Id="rId16" Type="http://schemas.openxmlformats.org/officeDocument/2006/relationships/slideLayout" Target="../slideLayouts/slideLayout27.xml"/><Relationship Id="rId20" Type="http://schemas.openxmlformats.org/officeDocument/2006/relationships/slideLayout" Target="../slideLayouts/slideLayout31.xml"/><Relationship Id="rId29" Type="http://schemas.openxmlformats.org/officeDocument/2006/relationships/slideLayout" Target="../slideLayouts/slideLayout40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24" Type="http://schemas.openxmlformats.org/officeDocument/2006/relationships/slideLayout" Target="../slideLayouts/slideLayout35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23" Type="http://schemas.openxmlformats.org/officeDocument/2006/relationships/slideLayout" Target="../slideLayouts/slideLayout34.xml"/><Relationship Id="rId28" Type="http://schemas.openxmlformats.org/officeDocument/2006/relationships/slideLayout" Target="../slideLayouts/slideLayout39.xml"/><Relationship Id="rId10" Type="http://schemas.openxmlformats.org/officeDocument/2006/relationships/slideLayout" Target="../slideLayouts/slideLayout21.xml"/><Relationship Id="rId19" Type="http://schemas.openxmlformats.org/officeDocument/2006/relationships/slideLayout" Target="../slideLayouts/slideLayout30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Relationship Id="rId22" Type="http://schemas.openxmlformats.org/officeDocument/2006/relationships/slideLayout" Target="../slideLayouts/slideLayout33.xml"/><Relationship Id="rId27" Type="http://schemas.openxmlformats.org/officeDocument/2006/relationships/slideLayout" Target="../slideLayouts/slideLayout38.xml"/><Relationship Id="rId30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5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32A01B-A51F-5F4D-8622-E18F1CB2E6A0}" type="datetimeFigureOut">
              <a:rPr lang="en-US" smtClean="0"/>
              <a:t>11/29/21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85BD6D-C6A0-614D-8157-1725C5943A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21001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42927" rtl="0" eaLnBrk="1" latinLnBrk="0" hangingPunct="1">
        <a:lnSpc>
          <a:spcPct val="90000"/>
        </a:lnSpc>
        <a:spcBef>
          <a:spcPct val="0"/>
        </a:spcBef>
        <a:buNone/>
        <a:defRPr sz="357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5732" indent="-185732" algn="l" defTabSz="742927" rtl="0" eaLnBrk="1" latinLnBrk="0" hangingPunct="1">
        <a:lnSpc>
          <a:spcPct val="90000"/>
        </a:lnSpc>
        <a:spcBef>
          <a:spcPts val="812"/>
        </a:spcBef>
        <a:buFont typeface="Arial" panose="020B0604020202020204" pitchFamily="34" charset="0"/>
        <a:buChar char="•"/>
        <a:defRPr sz="2275" kern="1200">
          <a:solidFill>
            <a:schemeClr val="tx1"/>
          </a:solidFill>
          <a:latin typeface="+mn-lt"/>
          <a:ea typeface="+mn-ea"/>
          <a:cs typeface="+mn-cs"/>
        </a:defRPr>
      </a:lvl1pPr>
      <a:lvl2pPr marL="557195" indent="-185732" algn="l" defTabSz="742927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sz="1950" kern="1200">
          <a:solidFill>
            <a:schemeClr val="tx1"/>
          </a:solidFill>
          <a:latin typeface="+mn-lt"/>
          <a:ea typeface="+mn-ea"/>
          <a:cs typeface="+mn-cs"/>
        </a:defRPr>
      </a:lvl2pPr>
      <a:lvl3pPr marL="928659" indent="-185732" algn="l" defTabSz="742927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sz="1625" kern="1200">
          <a:solidFill>
            <a:schemeClr val="tx1"/>
          </a:solidFill>
          <a:latin typeface="+mn-lt"/>
          <a:ea typeface="+mn-ea"/>
          <a:cs typeface="+mn-cs"/>
        </a:defRPr>
      </a:lvl3pPr>
      <a:lvl4pPr marL="1300122" indent="-185732" algn="l" defTabSz="742927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sz="1462" kern="1200">
          <a:solidFill>
            <a:schemeClr val="tx1"/>
          </a:solidFill>
          <a:latin typeface="+mn-lt"/>
          <a:ea typeface="+mn-ea"/>
          <a:cs typeface="+mn-cs"/>
        </a:defRPr>
      </a:lvl4pPr>
      <a:lvl5pPr marL="1671586" indent="-185732" algn="l" defTabSz="742927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sz="1462" kern="1200">
          <a:solidFill>
            <a:schemeClr val="tx1"/>
          </a:solidFill>
          <a:latin typeface="+mn-lt"/>
          <a:ea typeface="+mn-ea"/>
          <a:cs typeface="+mn-cs"/>
        </a:defRPr>
      </a:lvl5pPr>
      <a:lvl6pPr marL="2043050" indent="-185732" algn="l" defTabSz="742927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sz="1462" kern="1200">
          <a:solidFill>
            <a:schemeClr val="tx1"/>
          </a:solidFill>
          <a:latin typeface="+mn-lt"/>
          <a:ea typeface="+mn-ea"/>
          <a:cs typeface="+mn-cs"/>
        </a:defRPr>
      </a:lvl6pPr>
      <a:lvl7pPr marL="2414513" indent="-185732" algn="l" defTabSz="742927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sz="1462" kern="1200">
          <a:solidFill>
            <a:schemeClr val="tx1"/>
          </a:solidFill>
          <a:latin typeface="+mn-lt"/>
          <a:ea typeface="+mn-ea"/>
          <a:cs typeface="+mn-cs"/>
        </a:defRPr>
      </a:lvl7pPr>
      <a:lvl8pPr marL="2785977" indent="-185732" algn="l" defTabSz="742927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sz="1462" kern="1200">
          <a:solidFill>
            <a:schemeClr val="tx1"/>
          </a:solidFill>
          <a:latin typeface="+mn-lt"/>
          <a:ea typeface="+mn-ea"/>
          <a:cs typeface="+mn-cs"/>
        </a:defRPr>
      </a:lvl8pPr>
      <a:lvl9pPr marL="3157440" indent="-185732" algn="l" defTabSz="742927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sz="1462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42927" rtl="0" eaLnBrk="1" latinLnBrk="0" hangingPunct="1">
        <a:defRPr sz="1462" kern="1200">
          <a:solidFill>
            <a:schemeClr val="tx1"/>
          </a:solidFill>
          <a:latin typeface="+mn-lt"/>
          <a:ea typeface="+mn-ea"/>
          <a:cs typeface="+mn-cs"/>
        </a:defRPr>
      </a:lvl1pPr>
      <a:lvl2pPr marL="371464" algn="l" defTabSz="742927" rtl="0" eaLnBrk="1" latinLnBrk="0" hangingPunct="1">
        <a:defRPr sz="1462" kern="1200">
          <a:solidFill>
            <a:schemeClr val="tx1"/>
          </a:solidFill>
          <a:latin typeface="+mn-lt"/>
          <a:ea typeface="+mn-ea"/>
          <a:cs typeface="+mn-cs"/>
        </a:defRPr>
      </a:lvl2pPr>
      <a:lvl3pPr marL="742927" algn="l" defTabSz="742927" rtl="0" eaLnBrk="1" latinLnBrk="0" hangingPunct="1">
        <a:defRPr sz="1462" kern="1200">
          <a:solidFill>
            <a:schemeClr val="tx1"/>
          </a:solidFill>
          <a:latin typeface="+mn-lt"/>
          <a:ea typeface="+mn-ea"/>
          <a:cs typeface="+mn-cs"/>
        </a:defRPr>
      </a:lvl3pPr>
      <a:lvl4pPr marL="1114391" algn="l" defTabSz="742927" rtl="0" eaLnBrk="1" latinLnBrk="0" hangingPunct="1">
        <a:defRPr sz="1462" kern="1200">
          <a:solidFill>
            <a:schemeClr val="tx1"/>
          </a:solidFill>
          <a:latin typeface="+mn-lt"/>
          <a:ea typeface="+mn-ea"/>
          <a:cs typeface="+mn-cs"/>
        </a:defRPr>
      </a:lvl4pPr>
      <a:lvl5pPr marL="1485854" algn="l" defTabSz="742927" rtl="0" eaLnBrk="1" latinLnBrk="0" hangingPunct="1">
        <a:defRPr sz="1462" kern="1200">
          <a:solidFill>
            <a:schemeClr val="tx1"/>
          </a:solidFill>
          <a:latin typeface="+mn-lt"/>
          <a:ea typeface="+mn-ea"/>
          <a:cs typeface="+mn-cs"/>
        </a:defRPr>
      </a:lvl5pPr>
      <a:lvl6pPr marL="1857318" algn="l" defTabSz="742927" rtl="0" eaLnBrk="1" latinLnBrk="0" hangingPunct="1">
        <a:defRPr sz="1462" kern="1200">
          <a:solidFill>
            <a:schemeClr val="tx1"/>
          </a:solidFill>
          <a:latin typeface="+mn-lt"/>
          <a:ea typeface="+mn-ea"/>
          <a:cs typeface="+mn-cs"/>
        </a:defRPr>
      </a:lvl6pPr>
      <a:lvl7pPr marL="2228781" algn="l" defTabSz="742927" rtl="0" eaLnBrk="1" latinLnBrk="0" hangingPunct="1">
        <a:defRPr sz="1462" kern="1200">
          <a:solidFill>
            <a:schemeClr val="tx1"/>
          </a:solidFill>
          <a:latin typeface="+mn-lt"/>
          <a:ea typeface="+mn-ea"/>
          <a:cs typeface="+mn-cs"/>
        </a:defRPr>
      </a:lvl7pPr>
      <a:lvl8pPr marL="2600245" algn="l" defTabSz="742927" rtl="0" eaLnBrk="1" latinLnBrk="0" hangingPunct="1">
        <a:defRPr sz="1462" kern="1200">
          <a:solidFill>
            <a:schemeClr val="tx1"/>
          </a:solidFill>
          <a:latin typeface="+mn-lt"/>
          <a:ea typeface="+mn-ea"/>
          <a:cs typeface="+mn-cs"/>
        </a:defRPr>
      </a:lvl8pPr>
      <a:lvl9pPr marL="2971709" algn="l" defTabSz="742927" rtl="0" eaLnBrk="1" latinLnBrk="0" hangingPunct="1">
        <a:defRPr sz="146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>
            <a:spLocks noGrp="1"/>
          </p:cNvSpPr>
          <p:nvPr>
            <p:ph type="title"/>
          </p:nvPr>
        </p:nvSpPr>
        <p:spPr>
          <a:xfrm>
            <a:off x="359868" y="692150"/>
            <a:ext cx="9183200" cy="5414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900"/>
              <a:buFont typeface="Open Sans SemiBold"/>
              <a:buNone/>
              <a:defRPr sz="2900" b="0" i="0" u="none" strike="noStrike" cap="none">
                <a:solidFill>
                  <a:schemeClr val="dk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300"/>
              <a:buNone/>
              <a:defRPr sz="1600"/>
            </a:lvl2pPr>
            <a:lvl3pPr lvl="2">
              <a:spcBef>
                <a:spcPts val="0"/>
              </a:spcBef>
              <a:spcAft>
                <a:spcPts val="0"/>
              </a:spcAft>
              <a:buSzPts val="1300"/>
              <a:buNone/>
              <a:defRPr sz="1600"/>
            </a:lvl3pPr>
            <a:lvl4pPr lvl="3">
              <a:spcBef>
                <a:spcPts val="0"/>
              </a:spcBef>
              <a:spcAft>
                <a:spcPts val="0"/>
              </a:spcAft>
              <a:buSzPts val="1300"/>
              <a:buNone/>
              <a:defRPr sz="1600"/>
            </a:lvl4pPr>
            <a:lvl5pPr lvl="4">
              <a:spcBef>
                <a:spcPts val="0"/>
              </a:spcBef>
              <a:spcAft>
                <a:spcPts val="0"/>
              </a:spcAft>
              <a:buSzPts val="1300"/>
              <a:buNone/>
              <a:defRPr sz="1600"/>
            </a:lvl5pPr>
            <a:lvl6pPr lvl="5">
              <a:spcBef>
                <a:spcPts val="0"/>
              </a:spcBef>
              <a:spcAft>
                <a:spcPts val="0"/>
              </a:spcAft>
              <a:buSzPts val="1300"/>
              <a:buNone/>
              <a:defRPr sz="1600"/>
            </a:lvl6pPr>
            <a:lvl7pPr lvl="6">
              <a:spcBef>
                <a:spcPts val="0"/>
              </a:spcBef>
              <a:spcAft>
                <a:spcPts val="0"/>
              </a:spcAft>
              <a:buSzPts val="1300"/>
              <a:buNone/>
              <a:defRPr sz="1600"/>
            </a:lvl7pPr>
            <a:lvl8pPr lvl="7">
              <a:spcBef>
                <a:spcPts val="0"/>
              </a:spcBef>
              <a:spcAft>
                <a:spcPts val="0"/>
              </a:spcAft>
              <a:buSzPts val="1300"/>
              <a:buNone/>
              <a:defRPr sz="1600"/>
            </a:lvl8pPr>
            <a:lvl9pPr lvl="8">
              <a:spcBef>
                <a:spcPts val="0"/>
              </a:spcBef>
              <a:spcAft>
                <a:spcPts val="0"/>
              </a:spcAft>
              <a:buSzPts val="1300"/>
              <a:buNone/>
              <a:defRPr sz="1600"/>
            </a:lvl9pPr>
          </a:lstStyle>
          <a:p>
            <a:endParaRPr/>
          </a:p>
        </p:txBody>
      </p:sp>
      <p:sp>
        <p:nvSpPr>
          <p:cNvPr id="11" name="Google Shape;11;p1"/>
          <p:cNvSpPr txBox="1">
            <a:spLocks noGrp="1"/>
          </p:cNvSpPr>
          <p:nvPr>
            <p:ph type="sldNum" idx="12"/>
          </p:nvPr>
        </p:nvSpPr>
        <p:spPr>
          <a:xfrm>
            <a:off x="9440921" y="6597614"/>
            <a:ext cx="465075" cy="260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66350" bIns="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None/>
              <a:defRPr sz="758" b="0" i="0" u="none" strike="noStrike" cap="none">
                <a:solidFill>
                  <a:srgbClr val="7F7F7F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1pPr>
            <a:lvl2pPr marL="0" marR="0" lvl="1" indent="0" algn="r" rtl="0">
              <a:spcBef>
                <a:spcPts val="0"/>
              </a:spcBef>
              <a:spcAft>
                <a:spcPts val="0"/>
              </a:spcAft>
              <a:buNone/>
              <a:defRPr sz="758" b="0" i="0" u="none" strike="noStrike" cap="none">
                <a:solidFill>
                  <a:srgbClr val="7F7F7F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2pPr>
            <a:lvl3pPr marL="0" marR="0" lvl="2" indent="0" algn="r" rtl="0">
              <a:spcBef>
                <a:spcPts val="0"/>
              </a:spcBef>
              <a:spcAft>
                <a:spcPts val="0"/>
              </a:spcAft>
              <a:buNone/>
              <a:defRPr sz="758" b="0" i="0" u="none" strike="noStrike" cap="none">
                <a:solidFill>
                  <a:srgbClr val="7F7F7F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3pPr>
            <a:lvl4pPr marL="0" marR="0" lvl="3" indent="0" algn="r" rtl="0">
              <a:spcBef>
                <a:spcPts val="0"/>
              </a:spcBef>
              <a:spcAft>
                <a:spcPts val="0"/>
              </a:spcAft>
              <a:buNone/>
              <a:defRPr sz="758" b="0" i="0" u="none" strike="noStrike" cap="none">
                <a:solidFill>
                  <a:srgbClr val="7F7F7F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4pPr>
            <a:lvl5pPr marL="0" marR="0" lvl="4" indent="0" algn="r" rtl="0">
              <a:spcBef>
                <a:spcPts val="0"/>
              </a:spcBef>
              <a:spcAft>
                <a:spcPts val="0"/>
              </a:spcAft>
              <a:buNone/>
              <a:defRPr sz="758" b="0" i="0" u="none" strike="noStrike" cap="none">
                <a:solidFill>
                  <a:srgbClr val="7F7F7F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5pPr>
            <a:lvl6pPr marL="0" marR="0" lvl="5" indent="0" algn="r" rtl="0">
              <a:spcBef>
                <a:spcPts val="0"/>
              </a:spcBef>
              <a:spcAft>
                <a:spcPts val="0"/>
              </a:spcAft>
              <a:buNone/>
              <a:defRPr sz="758" b="0" i="0" u="none" strike="noStrike" cap="none">
                <a:solidFill>
                  <a:srgbClr val="7F7F7F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6pPr>
            <a:lvl7pPr marL="0" marR="0" lvl="6" indent="0" algn="r" rtl="0">
              <a:spcBef>
                <a:spcPts val="0"/>
              </a:spcBef>
              <a:spcAft>
                <a:spcPts val="0"/>
              </a:spcAft>
              <a:buNone/>
              <a:defRPr sz="758" b="0" i="0" u="none" strike="noStrike" cap="none">
                <a:solidFill>
                  <a:srgbClr val="7F7F7F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7pPr>
            <a:lvl8pPr marL="0" marR="0" lvl="7" indent="0" algn="r" rtl="0">
              <a:spcBef>
                <a:spcPts val="0"/>
              </a:spcBef>
              <a:spcAft>
                <a:spcPts val="0"/>
              </a:spcAft>
              <a:buNone/>
              <a:defRPr sz="758" b="0" i="0" u="none" strike="noStrike" cap="none">
                <a:solidFill>
                  <a:srgbClr val="7F7F7F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8pPr>
            <a:lvl9pPr marL="0" marR="0" lvl="8" indent="0" algn="r" rtl="0">
              <a:spcBef>
                <a:spcPts val="0"/>
              </a:spcBef>
              <a:spcAft>
                <a:spcPts val="0"/>
              </a:spcAft>
              <a:buNone/>
              <a:defRPr sz="758" b="0" i="0" u="none" strike="noStrike" cap="none">
                <a:solidFill>
                  <a:srgbClr val="7F7F7F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9pPr>
          </a:lstStyle>
          <a:p>
            <a:fld id="{00000000-1234-1234-1234-123412341234}" type="slidenum">
              <a:rPr lang="en-GB" smtClean="0"/>
              <a:pPr/>
              <a:t>‹#›</a:t>
            </a:fld>
            <a:endParaRPr lang="en-GB"/>
          </a:p>
        </p:txBody>
      </p:sp>
      <p:pic>
        <p:nvPicPr>
          <p:cNvPr id="12" name="Google Shape;12;p1"/>
          <p:cNvPicPr preferRelativeResize="0"/>
          <p:nvPr/>
        </p:nvPicPr>
        <p:blipFill/>
        <p:spPr>
          <a:xfrm>
            <a:off x="8785436" y="6195464"/>
            <a:ext cx="683873" cy="260326"/>
          </a:xfrm>
          <a:prstGeom prst="rect">
            <a:avLst/>
          </a:prstGeom>
          <a:noFill/>
          <a:ln>
            <a:noFill/>
          </a:ln>
        </p:spPr>
      </p:pic>
      <p:sp>
        <p:nvSpPr>
          <p:cNvPr id="13" name="Google Shape;13;p1"/>
          <p:cNvSpPr txBox="1">
            <a:spLocks noGrp="1"/>
          </p:cNvSpPr>
          <p:nvPr>
            <p:ph type="body" idx="1"/>
          </p:nvPr>
        </p:nvSpPr>
        <p:spPr>
          <a:xfrm>
            <a:off x="359868" y="1916113"/>
            <a:ext cx="9183200" cy="39607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2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Open Sans Light"/>
              <a:buNone/>
              <a:defRPr sz="1100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C00000"/>
              </a:buClr>
              <a:buSzPts val="11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C00000"/>
              </a:buClr>
              <a:buSzPts val="1100"/>
              <a:buFont typeface="Arial"/>
              <a:buChar char="•"/>
              <a:defRPr sz="1100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4pPr>
            <a:lvl5pPr marL="2286000" marR="0" lvl="4" indent="-2921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C00000"/>
              </a:buClr>
              <a:buSzPts val="1000"/>
              <a:buFont typeface="Open Sans Light"/>
              <a:buChar char="-"/>
              <a:defRPr sz="1000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5pPr>
            <a:lvl6pPr marL="2743200" marR="0" lvl="5" indent="-31115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300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6pPr>
            <a:lvl7pPr marL="3200400" marR="0" lvl="6" indent="-2921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Open Sans Light"/>
              <a:buChar char="-"/>
              <a:defRPr sz="1000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7pPr>
            <a:lvl8pPr marL="3657600" marR="0" lvl="7" indent="-3111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300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8pPr>
            <a:lvl9pPr marL="4114800" marR="0" lvl="8" indent="-3111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300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932480058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  <p:sldLayoutId id="2147483689" r:id="rId17"/>
    <p:sldLayoutId id="2147483690" r:id="rId18"/>
    <p:sldLayoutId id="2147483691" r:id="rId19"/>
    <p:sldLayoutId id="2147483692" r:id="rId20"/>
    <p:sldLayoutId id="2147483693" r:id="rId21"/>
    <p:sldLayoutId id="2147483694" r:id="rId22"/>
    <p:sldLayoutId id="2147483695" r:id="rId23"/>
    <p:sldLayoutId id="2147483696" r:id="rId24"/>
    <p:sldLayoutId id="2147483697" r:id="rId25"/>
    <p:sldLayoutId id="2147483698" r:id="rId26"/>
    <p:sldLayoutId id="2147483699" r:id="rId27"/>
    <p:sldLayoutId id="2147483700" r:id="rId28"/>
    <p:sldLayoutId id="2147483701" r:id="rId29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51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51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51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51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51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51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51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51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51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51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51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51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51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51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51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51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51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51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51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51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51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51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51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51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51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51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51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  <p:extLst>
    <p:ext uri="{27BBF7A9-308A-43DC-89C8-2F10F3537804}">
      <p15:sldGuideLst xmlns:p15="http://schemas.microsoft.com/office/powerpoint/2012/main">
        <p15:guide id="1" pos="2881">
          <p15:clr>
            <a:srgbClr val="F26B43"/>
          </p15:clr>
        </p15:guide>
        <p15:guide id="2" pos="2710">
          <p15:clr>
            <a:srgbClr val="F26B43"/>
          </p15:clr>
        </p15:guide>
        <p15:guide id="3" pos="3050">
          <p15:clr>
            <a:srgbClr val="F26B43"/>
          </p15:clr>
        </p15:guide>
        <p15:guide id="4" pos="2046">
          <p15:clr>
            <a:srgbClr val="F26B43"/>
          </p15:clr>
        </p15:guide>
        <p15:guide id="5" pos="1877">
          <p15:clr>
            <a:srgbClr val="F26B43"/>
          </p15:clr>
        </p15:guide>
        <p15:guide id="6" pos="3866">
          <p15:clr>
            <a:srgbClr val="F26B43"/>
          </p15:clr>
        </p15:guide>
        <p15:guide id="7" pos="3714">
          <p15:clr>
            <a:srgbClr val="F26B43"/>
          </p15:clr>
        </p15:guide>
        <p15:guide id="8" pos="210">
          <p15:clr>
            <a:srgbClr val="F26B43"/>
          </p15:clr>
        </p15:guide>
        <p15:guide id="9" pos="5550">
          <p15:clr>
            <a:srgbClr val="F26B43"/>
          </p15:clr>
        </p15:guide>
        <p15:guide id="10" orient="horz" pos="798">
          <p15:clr>
            <a:srgbClr val="F26B43"/>
          </p15:clr>
        </p15:guide>
        <p15:guide id="11" orient="horz" pos="363">
          <p15:clr>
            <a:srgbClr val="F26B43"/>
          </p15:clr>
        </p15:guide>
        <p15:guide id="12" orient="horz" pos="1138">
          <p15:clr>
            <a:srgbClr val="F26B43"/>
          </p15:clr>
        </p15:guide>
        <p15:guide id="13" orient="horz" pos="3085">
          <p15:clr>
            <a:srgbClr val="F26B43"/>
          </p15:clr>
        </p15:guide>
        <p15:guide id="14" orient="horz" pos="3388">
          <p15:clr>
            <a:srgbClr val="F26B43"/>
          </p15:clr>
        </p15:guide>
        <p15:guide id="15" orient="horz" pos="3218">
          <p15:clr>
            <a:srgbClr val="F26B43"/>
          </p15:clr>
        </p15:guide>
        <p15:guide id="16" orient="horz" pos="648">
          <p15:clr>
            <a:srgbClr val="F26B43"/>
          </p15:clr>
        </p15:guide>
        <p15:guide id="17" orient="horz" pos="80">
          <p15:clr>
            <a:srgbClr val="F26B43"/>
          </p15:clr>
        </p15:guide>
        <p15:guide id="18" orient="horz" pos="1006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13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8" name="Google Shape;1398;p175"/>
          <p:cNvSpPr txBox="1">
            <a:spLocks noGrp="1"/>
          </p:cNvSpPr>
          <p:nvPr>
            <p:ph type="title"/>
          </p:nvPr>
        </p:nvSpPr>
        <p:spPr>
          <a:xfrm>
            <a:off x="332186" y="854090"/>
            <a:ext cx="8476650" cy="407225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r>
              <a:rPr lang="en-GB" sz="1842" b="1">
                <a:latin typeface="Open Sans"/>
                <a:ea typeface="Open Sans"/>
                <a:cs typeface="Open Sans"/>
                <a:sym typeface="Open Sans"/>
              </a:rPr>
              <a:t>How do I translate a hypothesis into a How Might We statement?</a:t>
            </a:r>
            <a:endParaRPr/>
          </a:p>
        </p:txBody>
      </p:sp>
      <p:sp>
        <p:nvSpPr>
          <p:cNvPr id="1400" name="Google Shape;1400;p175"/>
          <p:cNvSpPr/>
          <p:nvPr/>
        </p:nvSpPr>
        <p:spPr>
          <a:xfrm>
            <a:off x="427325" y="2132485"/>
            <a:ext cx="2680600" cy="2051725"/>
          </a:xfrm>
          <a:prstGeom prst="rect">
            <a:avLst/>
          </a:prstGeom>
          <a:noFill/>
          <a:ln w="9525" cap="flat" cmpd="sng">
            <a:solidFill>
              <a:schemeClr val="dk2"/>
            </a:solidFill>
            <a:prstDash val="lgDash"/>
            <a:round/>
            <a:headEnd type="none" w="sm" len="sm"/>
            <a:tailEnd type="none" w="sm" len="sm"/>
          </a:ln>
        </p:spPr>
        <p:txBody>
          <a:bodyPr spcFirstLastPara="1" wrap="square" lIns="88454" tIns="88454" rIns="88454" bIns="88454" anchor="ctr" anchorCtr="0">
            <a:noAutofit/>
          </a:bodyPr>
          <a:lstStyle/>
          <a:p>
            <a:pPr marL="178853" marR="233884" defTabSz="990570">
              <a:buClr>
                <a:srgbClr val="000000"/>
              </a:buClr>
            </a:pPr>
            <a:r>
              <a:rPr lang="en-GB" sz="1408" kern="0">
                <a:solidFill>
                  <a:srgbClr val="7F7F7F"/>
                </a:solidFill>
                <a:latin typeface="Open Sans"/>
                <a:ea typeface="Open Sans"/>
                <a:cs typeface="Open Sans"/>
                <a:sym typeface="Open Sans"/>
              </a:rPr>
              <a:t>What do you want to do...e.g. redesign something, create something new</a:t>
            </a:r>
            <a:endParaRPr sz="1408" kern="0">
              <a:solidFill>
                <a:srgbClr val="7F7F7F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1401" name="Google Shape;1401;p175"/>
          <p:cNvSpPr/>
          <p:nvPr/>
        </p:nvSpPr>
        <p:spPr>
          <a:xfrm>
            <a:off x="3434100" y="2132485"/>
            <a:ext cx="2680600" cy="2051725"/>
          </a:xfrm>
          <a:prstGeom prst="rect">
            <a:avLst/>
          </a:prstGeom>
          <a:noFill/>
          <a:ln w="9525" cap="flat" cmpd="sng">
            <a:solidFill>
              <a:schemeClr val="dk2"/>
            </a:solidFill>
            <a:prstDash val="lgDash"/>
            <a:round/>
            <a:headEnd type="none" w="sm" len="sm"/>
            <a:tailEnd type="none" w="sm" len="sm"/>
          </a:ln>
        </p:spPr>
        <p:txBody>
          <a:bodyPr spcFirstLastPara="1" wrap="square" lIns="88454" tIns="88454" rIns="88454" bIns="88454" anchor="ctr" anchorCtr="0">
            <a:noAutofit/>
          </a:bodyPr>
          <a:lstStyle/>
          <a:p>
            <a:pPr marL="343948" marR="233884" defTabSz="990570">
              <a:buClr>
                <a:srgbClr val="000000"/>
              </a:buClr>
            </a:pPr>
            <a:r>
              <a:rPr lang="en-GB" sz="1408" kern="0">
                <a:solidFill>
                  <a:srgbClr val="7F7F7F"/>
                </a:solidFill>
                <a:latin typeface="Open Sans"/>
                <a:ea typeface="Open Sans"/>
                <a:cs typeface="Open Sans"/>
                <a:sym typeface="Open Sans"/>
              </a:rPr>
              <a:t>Which specific group of people do you want to do this for</a:t>
            </a:r>
            <a:endParaRPr sz="1408" kern="0">
              <a:solidFill>
                <a:srgbClr val="7F7F7F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defTabSz="990570">
              <a:buClr>
                <a:srgbClr val="000000"/>
              </a:buClr>
            </a:pPr>
            <a:endParaRPr sz="1408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1402" name="Google Shape;1402;p175"/>
          <p:cNvSpPr/>
          <p:nvPr/>
        </p:nvSpPr>
        <p:spPr>
          <a:xfrm>
            <a:off x="6502325" y="2132485"/>
            <a:ext cx="2680600" cy="2051725"/>
          </a:xfrm>
          <a:prstGeom prst="rect">
            <a:avLst/>
          </a:prstGeom>
          <a:noFill/>
          <a:ln w="9525" cap="flat" cmpd="sng">
            <a:solidFill>
              <a:schemeClr val="dk2"/>
            </a:solidFill>
            <a:prstDash val="lgDash"/>
            <a:round/>
            <a:headEnd type="none" w="sm" len="sm"/>
            <a:tailEnd type="none" w="sm" len="sm"/>
          </a:ln>
        </p:spPr>
        <p:txBody>
          <a:bodyPr spcFirstLastPara="1" wrap="square" lIns="88454" tIns="88454" rIns="88454" bIns="88454" anchor="ctr" anchorCtr="0">
            <a:noAutofit/>
          </a:bodyPr>
          <a:lstStyle/>
          <a:p>
            <a:pPr marL="440253" marR="233884" defTabSz="990570">
              <a:buClr>
                <a:srgbClr val="000000"/>
              </a:buClr>
            </a:pPr>
            <a:r>
              <a:rPr lang="en-GB" sz="1408" kern="0">
                <a:solidFill>
                  <a:srgbClr val="7F7F7F"/>
                </a:solidFill>
                <a:latin typeface="Open Sans"/>
                <a:ea typeface="Open Sans"/>
                <a:cs typeface="Open Sans"/>
                <a:sym typeface="Open Sans"/>
              </a:rPr>
              <a:t>Which challenge do you have to solve or opportunity to leverage</a:t>
            </a:r>
            <a:endParaRPr sz="1408" kern="0">
              <a:solidFill>
                <a:srgbClr val="7F7F7F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defTabSz="990570">
              <a:buClr>
                <a:srgbClr val="000000"/>
              </a:buClr>
            </a:pPr>
            <a:endParaRPr sz="1408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1403" name="Google Shape;1403;p175"/>
          <p:cNvSpPr txBox="1"/>
          <p:nvPr/>
        </p:nvSpPr>
        <p:spPr>
          <a:xfrm>
            <a:off x="427325" y="1615126"/>
            <a:ext cx="2486250" cy="3952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88454" tIns="88454" rIns="88454" bIns="88454" anchor="t" anchorCtr="0">
            <a:spAutoFit/>
          </a:bodyPr>
          <a:lstStyle/>
          <a:p>
            <a:pPr defTabSz="990570">
              <a:buClr>
                <a:srgbClr val="000000"/>
              </a:buClr>
            </a:pPr>
            <a:r>
              <a:rPr lang="en-GB" sz="1408" b="1" kern="0">
                <a:solidFill>
                  <a:srgbClr val="C00000"/>
                </a:solidFill>
                <a:latin typeface="Open Sans"/>
                <a:ea typeface="Open Sans"/>
                <a:cs typeface="Open Sans"/>
                <a:sym typeface="Open Sans"/>
              </a:rPr>
              <a:t>Change / benefit</a:t>
            </a:r>
            <a:endParaRPr sz="1408" b="1" kern="0">
              <a:solidFill>
                <a:srgbClr val="C00000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1404" name="Google Shape;1404;p175"/>
          <p:cNvSpPr txBox="1"/>
          <p:nvPr/>
        </p:nvSpPr>
        <p:spPr>
          <a:xfrm>
            <a:off x="3475325" y="1615126"/>
            <a:ext cx="2486250" cy="3952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88454" tIns="88454" rIns="88454" bIns="88454" anchor="t" anchorCtr="0">
            <a:spAutoFit/>
          </a:bodyPr>
          <a:lstStyle/>
          <a:p>
            <a:pPr defTabSz="990570">
              <a:buClr>
                <a:srgbClr val="000000"/>
              </a:buClr>
            </a:pPr>
            <a:r>
              <a:rPr lang="en-GB" sz="1408" b="1" kern="0">
                <a:solidFill>
                  <a:srgbClr val="C00000"/>
                </a:solidFill>
                <a:latin typeface="Open Sans"/>
                <a:ea typeface="Open Sans"/>
                <a:cs typeface="Open Sans"/>
                <a:sym typeface="Open Sans"/>
              </a:rPr>
              <a:t>Person or Group</a:t>
            </a:r>
            <a:endParaRPr sz="1408" b="1" kern="0">
              <a:solidFill>
                <a:srgbClr val="C00000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1405" name="Google Shape;1405;p175"/>
          <p:cNvSpPr txBox="1"/>
          <p:nvPr/>
        </p:nvSpPr>
        <p:spPr>
          <a:xfrm>
            <a:off x="6523325" y="1615126"/>
            <a:ext cx="2486250" cy="3952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88454" tIns="88454" rIns="88454" bIns="88454" anchor="t" anchorCtr="0">
            <a:spAutoFit/>
          </a:bodyPr>
          <a:lstStyle/>
          <a:p>
            <a:pPr defTabSz="990570">
              <a:buClr>
                <a:srgbClr val="000000"/>
              </a:buClr>
            </a:pPr>
            <a:r>
              <a:rPr lang="en-GB" sz="1408" b="1" kern="0">
                <a:solidFill>
                  <a:srgbClr val="C00000"/>
                </a:solidFill>
                <a:latin typeface="Open Sans"/>
                <a:ea typeface="Open Sans"/>
                <a:cs typeface="Open Sans"/>
                <a:sym typeface="Open Sans"/>
              </a:rPr>
              <a:t>Barrier or opportunity</a:t>
            </a:r>
            <a:endParaRPr sz="1408" b="1" kern="0">
              <a:solidFill>
                <a:srgbClr val="C00000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1406" name="Google Shape;1406;p175"/>
          <p:cNvSpPr/>
          <p:nvPr/>
        </p:nvSpPr>
        <p:spPr>
          <a:xfrm>
            <a:off x="2830941" y="2804829"/>
            <a:ext cx="793000" cy="706875"/>
          </a:xfrm>
          <a:prstGeom prst="ellipse">
            <a:avLst/>
          </a:prstGeom>
          <a:solidFill>
            <a:schemeClr val="dk2"/>
          </a:solidFill>
          <a:ln w="2857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88454" tIns="88454" rIns="88454" bIns="88454" anchor="ctr" anchorCtr="0">
            <a:noAutofit/>
          </a:bodyPr>
          <a:lstStyle/>
          <a:p>
            <a:pPr algn="ctr" defTabSz="990570">
              <a:buClr>
                <a:srgbClr val="000000"/>
              </a:buClr>
            </a:pPr>
            <a:r>
              <a:rPr lang="en-GB" sz="1733" b="1" kern="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for</a:t>
            </a:r>
            <a:endParaRPr sz="1733" b="1" kern="0">
              <a:solidFill>
                <a:srgbClr val="FFFFFF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1407" name="Google Shape;1407;p175"/>
          <p:cNvSpPr/>
          <p:nvPr/>
        </p:nvSpPr>
        <p:spPr>
          <a:xfrm>
            <a:off x="6031341" y="2804829"/>
            <a:ext cx="793000" cy="706875"/>
          </a:xfrm>
          <a:prstGeom prst="ellipse">
            <a:avLst/>
          </a:prstGeom>
          <a:solidFill>
            <a:schemeClr val="dk2"/>
          </a:solidFill>
          <a:ln w="2857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88454" tIns="88454" rIns="88454" bIns="88454" anchor="ctr" anchorCtr="0">
            <a:noAutofit/>
          </a:bodyPr>
          <a:lstStyle/>
          <a:p>
            <a:pPr algn="ctr" defTabSz="990570">
              <a:buClr>
                <a:srgbClr val="000000"/>
              </a:buClr>
            </a:pPr>
            <a:r>
              <a:rPr lang="en-GB" sz="1733" b="1" kern="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for</a:t>
            </a:r>
            <a:endParaRPr sz="1733" b="1" kern="0">
              <a:solidFill>
                <a:srgbClr val="FFFFFF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1408" name="Google Shape;1408;p175"/>
          <p:cNvSpPr txBox="1"/>
          <p:nvPr/>
        </p:nvSpPr>
        <p:spPr>
          <a:xfrm>
            <a:off x="427321" y="4675510"/>
            <a:ext cx="8755604" cy="11002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9044" tIns="99044" rIns="99044" bIns="99044" anchor="t" anchorCtr="0">
            <a:spAutoFit/>
          </a:bodyPr>
          <a:lstStyle/>
          <a:p>
            <a:pPr algn="ctr" defTabSz="990570">
              <a:buClr>
                <a:srgbClr val="000000"/>
              </a:buClr>
            </a:pPr>
            <a:r>
              <a:rPr lang="en-GB" sz="1517" kern="0" dirty="0">
                <a:solidFill>
                  <a:srgbClr val="C00000"/>
                </a:solidFill>
                <a:latin typeface="Open Sans"/>
                <a:ea typeface="Open Sans"/>
                <a:cs typeface="Open Sans"/>
                <a:sym typeface="Open Sans"/>
              </a:rPr>
              <a:t>→ E.g. How might we</a:t>
            </a:r>
            <a:r>
              <a:rPr lang="en-GB" sz="1517" b="1" kern="0" dirty="0">
                <a:solidFill>
                  <a:srgbClr val="C00000"/>
                </a:solidFill>
                <a:latin typeface="Open Sans"/>
                <a:ea typeface="Open Sans"/>
                <a:cs typeface="Open Sans"/>
                <a:sym typeface="Open Sans"/>
              </a:rPr>
              <a:t> take the pressure off</a:t>
            </a:r>
            <a:r>
              <a:rPr lang="en-GB" sz="1517" kern="0" dirty="0">
                <a:solidFill>
                  <a:srgbClr val="C00000"/>
                </a:solidFill>
                <a:latin typeface="Open Sans"/>
                <a:ea typeface="Open Sans"/>
                <a:cs typeface="Open Sans"/>
                <a:sym typeface="Open Sans"/>
              </a:rPr>
              <a:t> the counselling moment, for </a:t>
            </a:r>
            <a:r>
              <a:rPr lang="en-GB" sz="1517" b="1" kern="0" dirty="0">
                <a:solidFill>
                  <a:srgbClr val="C00000"/>
                </a:solidFill>
                <a:latin typeface="Open Sans"/>
                <a:ea typeface="Open Sans"/>
                <a:cs typeface="Open Sans"/>
                <a:sym typeface="Open Sans"/>
              </a:rPr>
              <a:t>both counsellors and service users </a:t>
            </a:r>
            <a:r>
              <a:rPr lang="en-GB" sz="1517" kern="0" dirty="0">
                <a:solidFill>
                  <a:srgbClr val="C00000"/>
                </a:solidFill>
                <a:latin typeface="Open Sans"/>
                <a:ea typeface="Open Sans"/>
                <a:cs typeface="Open Sans"/>
                <a:sym typeface="Open Sans"/>
              </a:rPr>
              <a:t>by finding new ways to </a:t>
            </a:r>
            <a:r>
              <a:rPr lang="en-GB" sz="1517" b="1" kern="0" dirty="0">
                <a:solidFill>
                  <a:srgbClr val="C00000"/>
                </a:solidFill>
                <a:latin typeface="Open Sans"/>
                <a:ea typeface="Open Sans"/>
                <a:cs typeface="Open Sans"/>
                <a:sym typeface="Open Sans"/>
              </a:rPr>
              <a:t>build relationships before, during and after visits?</a:t>
            </a:r>
            <a:endParaRPr sz="1517" b="1" kern="0" dirty="0">
              <a:solidFill>
                <a:srgbClr val="C00000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algn="ctr" defTabSz="990570">
              <a:buClr>
                <a:srgbClr val="000000"/>
              </a:buClr>
            </a:pPr>
            <a:endParaRPr sz="1408" b="1" kern="0" dirty="0">
              <a:solidFill>
                <a:srgbClr val="C00000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defTabSz="990570">
              <a:buClr>
                <a:srgbClr val="000000"/>
              </a:buClr>
            </a:pPr>
            <a:r>
              <a:rPr lang="en-GB" sz="1408" kern="0" dirty="0">
                <a:solidFill>
                  <a:srgbClr val="7F7F7F"/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*Remember a HMW statement should be </a:t>
            </a:r>
            <a:r>
              <a:rPr lang="en-GB" sz="1408" b="1" kern="0" dirty="0">
                <a:solidFill>
                  <a:srgbClr val="7F7F7F"/>
                </a:solidFill>
                <a:latin typeface="Open Sans"/>
                <a:ea typeface="Open Sans"/>
                <a:cs typeface="Open Sans"/>
                <a:sym typeface="Open Sans"/>
              </a:rPr>
              <a:t>not too broad, not too narrow, a bridge to new ideas</a:t>
            </a:r>
            <a:endParaRPr sz="1408" b="1" kern="0" dirty="0">
              <a:solidFill>
                <a:srgbClr val="7F7F7F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13" name="Google Shape;1399;p175">
            <a:extLst>
              <a:ext uri="{FF2B5EF4-FFF2-40B4-BE49-F238E27FC236}">
                <a16:creationId xmlns:a16="http://schemas.microsoft.com/office/drawing/2014/main" id="{B77C809C-8EAD-1B4D-9A4A-AEF42926B73B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8591595" y="6070893"/>
            <a:ext cx="989133" cy="439089"/>
          </a:xfrm>
          <a:prstGeom prst="rect">
            <a:avLst/>
          </a:prstGeom>
          <a:solidFill>
            <a:schemeClr val="bg1"/>
          </a:solidFill>
        </p:spPr>
        <p:txBody>
          <a:bodyPr spcFirstLastPara="1" wrap="square" lIns="0" tIns="0" rIns="71879" bIns="0" anchor="ctr" anchorCtr="0">
            <a:noAutofit/>
          </a:bodyPr>
          <a:lstStyle/>
          <a:p>
            <a:pPr defTabSz="990570">
              <a:buClr>
                <a:srgbClr val="000000"/>
              </a:buClr>
            </a:pPr>
            <a:fld id="{00000000-1234-1234-1234-123412341234}" type="slidenum">
              <a:rPr lang="en-GB" kern="0"/>
              <a:pPr defTabSz="990570">
                <a:buClr>
                  <a:srgbClr val="000000"/>
                </a:buClr>
              </a:pPr>
              <a:t>1</a:t>
            </a:fld>
            <a:endParaRPr kern="0" dirty="0"/>
          </a:p>
        </p:txBody>
      </p:sp>
    </p:spTree>
    <p:extLst>
      <p:ext uri="{BB962C8B-B14F-4D97-AF65-F5344CB8AC3E}">
        <p14:creationId xmlns:p14="http://schemas.microsoft.com/office/powerpoint/2010/main" val="290882697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GI colours">
      <a:dk1>
        <a:srgbClr val="0D0D0D"/>
      </a:dk1>
      <a:lt1>
        <a:srgbClr val="FFFFFF"/>
      </a:lt1>
      <a:dk2>
        <a:srgbClr val="C00000"/>
      </a:dk2>
      <a:lt2>
        <a:srgbClr val="E7E6E6"/>
      </a:lt2>
      <a:accent1>
        <a:srgbClr val="0D0D0D"/>
      </a:accent1>
      <a:accent2>
        <a:srgbClr val="009FE3"/>
      </a:accent2>
      <a:accent3>
        <a:srgbClr val="C5D300"/>
      </a:accent3>
      <a:accent4>
        <a:srgbClr val="EA5B0C"/>
      </a:accent4>
      <a:accent5>
        <a:srgbClr val="669999"/>
      </a:accent5>
      <a:accent6>
        <a:srgbClr val="004D9D"/>
      </a:accent6>
      <a:hlink>
        <a:srgbClr val="0D0D0D"/>
      </a:hlink>
      <a:folHlink>
        <a:srgbClr val="868686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79</TotalTime>
  <Words>122</Words>
  <Application>Microsoft Macintosh PowerPoint</Application>
  <PresentationFormat>A4 Paper (210x297 mm)</PresentationFormat>
  <Paragraphs>14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Arial</vt:lpstr>
      <vt:lpstr>Calibri</vt:lpstr>
      <vt:lpstr>Calibri Light</vt:lpstr>
      <vt:lpstr>Open Sans</vt:lpstr>
      <vt:lpstr>Open Sans Light</vt:lpstr>
      <vt:lpstr>Open Sans SemiBold</vt:lpstr>
      <vt:lpstr>Office Theme</vt:lpstr>
      <vt:lpstr>1_Office Theme</vt:lpstr>
      <vt:lpstr>How do I translate a hypothesis into a How Might We statement?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What does the current user journey look like?</dc:title>
  <dc:creator>Microsoft Office User</dc:creator>
  <cp:lastModifiedBy>Microsoft Office User</cp:lastModifiedBy>
  <cp:revision>12</cp:revision>
  <dcterms:created xsi:type="dcterms:W3CDTF">2021-11-29T17:06:39Z</dcterms:created>
  <dcterms:modified xsi:type="dcterms:W3CDTF">2021-11-29T18:26:37Z</dcterms:modified>
</cp:coreProperties>
</file>