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</p:sldMasterIdLst>
  <p:notesMasterIdLst>
    <p:notesMasterId r:id="rId4"/>
  </p:notesMasterIdLst>
  <p:sldIdLst>
    <p:sldId id="268" r:id="rId3"/>
  </p:sldIdLst>
  <p:sldSz cx="9906000" cy="6858000" type="A4"/>
  <p:notesSz cx="6858000" cy="9144000"/>
  <p:defaultTextStyle>
    <a:defPPr>
      <a:defRPr lang="en-US"/>
    </a:defPPr>
    <a:lvl1pPr marL="0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1pPr>
    <a:lvl2pPr marL="402334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2pPr>
    <a:lvl3pPr marL="804668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3pPr>
    <a:lvl4pPr marL="1207003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4pPr>
    <a:lvl5pPr marL="1609337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5pPr>
    <a:lvl6pPr marL="2011671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6pPr>
    <a:lvl7pPr marL="2414005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7pPr>
    <a:lvl8pPr marL="2816339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8pPr>
    <a:lvl9pPr marL="3218673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31"/>
    <p:restoredTop sz="94669"/>
  </p:normalViewPr>
  <p:slideViewPr>
    <p:cSldViewPr snapToGrid="0" snapToObjects="1">
      <p:cViewPr>
        <p:scale>
          <a:sx n="62" d="100"/>
          <a:sy n="62" d="100"/>
        </p:scale>
        <p:origin x="328" y="-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62224F-4733-E548-93E3-AF0D68064229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722CA0-7CDC-274A-853E-9E6C72D30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949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1pPr>
    <a:lvl2pPr marL="402334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2pPr>
    <a:lvl3pPr marL="804668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3pPr>
    <a:lvl4pPr marL="1207003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4pPr>
    <a:lvl5pPr marL="1609337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5pPr>
    <a:lvl6pPr marL="2011671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6pPr>
    <a:lvl7pPr marL="2414005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7pPr>
    <a:lvl8pPr marL="2816339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8pPr>
    <a:lvl9pPr marL="3218673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6" name="Google Shape;1256;gf667369367_0_38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7" name="Google Shape;1257;gf667369367_0_389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8" name="Google Shape;1258;gf667369367_0_389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GB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1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347464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64" indent="0" algn="ctr">
              <a:buNone/>
              <a:defRPr sz="1625"/>
            </a:lvl2pPr>
            <a:lvl3pPr marL="742927" indent="0" algn="ctr">
              <a:buNone/>
              <a:defRPr sz="1462"/>
            </a:lvl3pPr>
            <a:lvl4pPr marL="1114391" indent="0" algn="ctr">
              <a:buNone/>
              <a:defRPr sz="1300"/>
            </a:lvl4pPr>
            <a:lvl5pPr marL="1485854" indent="0" algn="ctr">
              <a:buNone/>
              <a:defRPr sz="1300"/>
            </a:lvl5pPr>
            <a:lvl6pPr marL="1857318" indent="0" algn="ctr">
              <a:buNone/>
              <a:defRPr sz="1300"/>
            </a:lvl6pPr>
            <a:lvl7pPr marL="2228781" indent="0" algn="ctr">
              <a:buNone/>
              <a:defRPr sz="1300"/>
            </a:lvl7pPr>
            <a:lvl8pPr marL="2600245" indent="0" algn="ctr">
              <a:buNone/>
              <a:defRPr sz="1300"/>
            </a:lvl8pPr>
            <a:lvl9pPr marL="2971709" indent="0" algn="ctr">
              <a:buNone/>
              <a:defRPr sz="13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315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590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6815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 v2">
  <p:cSld name="2 boxes v2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359868" y="692151"/>
            <a:ext cx="9183084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9440920" y="6597614"/>
            <a:ext cx="465080" cy="260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4275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4300537" cy="4213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body" idx="2"/>
          </p:nvPr>
        </p:nvSpPr>
        <p:spPr>
          <a:xfrm>
            <a:off x="5245100" y="1916113"/>
            <a:ext cx="4300538" cy="4213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248745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(with image)">
  <p:cSld name="Title (with image)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>
            <a:spLocks noGrp="1"/>
          </p:cNvSpPr>
          <p:nvPr>
            <p:ph type="pic" idx="2"/>
          </p:nvPr>
        </p:nvSpPr>
        <p:spPr>
          <a:xfrm>
            <a:off x="1" y="0"/>
            <a:ext cx="9906000" cy="6857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pen Sans Light"/>
              <a:buNone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21" name="Google Shape;21;p3"/>
          <p:cNvSpPr>
            <a:spLocks noGrp="1"/>
          </p:cNvSpPr>
          <p:nvPr>
            <p:ph type="pic" idx="3"/>
          </p:nvPr>
        </p:nvSpPr>
        <p:spPr>
          <a:xfrm>
            <a:off x="4291313" y="1601933"/>
            <a:ext cx="1457523" cy="841629"/>
          </a:xfrm>
          <a:prstGeom prst="rect">
            <a:avLst/>
          </a:prstGeom>
          <a:noFill/>
          <a:ln w="9525" cap="flat" cmpd="sng">
            <a:solidFill>
              <a:srgbClr val="D8D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 rtl="0">
              <a:lnSpc>
                <a:spcPct val="110000"/>
              </a:lnSpc>
              <a:spcBef>
                <a:spcPts val="643"/>
              </a:spcBef>
              <a:spcAft>
                <a:spcPts val="0"/>
              </a:spcAft>
              <a:buClr>
                <a:schemeClr val="dk1"/>
              </a:buClr>
              <a:buSzPts val="853"/>
              <a:buFont typeface="Arial"/>
              <a:buNone/>
              <a:defRPr sz="85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643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pen Sans Light"/>
              <a:buNone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pic>
        <p:nvPicPr>
          <p:cNvPr id="22" name="Google Shape;22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291863" y="4671013"/>
            <a:ext cx="1302247" cy="447525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3"/>
          <p:cNvSpPr txBox="1">
            <a:spLocks noGrp="1"/>
          </p:cNvSpPr>
          <p:nvPr>
            <p:ph type="title"/>
          </p:nvPr>
        </p:nvSpPr>
        <p:spPr>
          <a:xfrm>
            <a:off x="359868" y="2492375"/>
            <a:ext cx="9186267" cy="13640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Open Sans SemiBold"/>
              <a:buNone/>
              <a:defRPr sz="4000" b="1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body" idx="1"/>
          </p:nvPr>
        </p:nvSpPr>
        <p:spPr>
          <a:xfrm>
            <a:off x="1366562" y="4024816"/>
            <a:ext cx="7176052" cy="4779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>
              <a:lnSpc>
                <a:spcPct val="110000"/>
              </a:lnSpc>
              <a:spcBef>
                <a:spcPts val="643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 cap="none"/>
            </a:lvl1pPr>
            <a:lvl2pPr marL="914400" lvl="1" indent="-228600" algn="l">
              <a:lnSpc>
                <a:spcPct val="100000"/>
              </a:lnSpc>
              <a:spcBef>
                <a:spcPts val="64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386042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(blank)">
  <p:cSld name="Title (blank)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>
            <a:spLocks noGrp="1"/>
          </p:cNvSpPr>
          <p:nvPr>
            <p:ph type="title"/>
          </p:nvPr>
        </p:nvSpPr>
        <p:spPr>
          <a:xfrm>
            <a:off x="359868" y="2492375"/>
            <a:ext cx="9186267" cy="13640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Open Sans SemiBold"/>
              <a:buNone/>
              <a:defRPr sz="4000" b="1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body" idx="1"/>
          </p:nvPr>
        </p:nvSpPr>
        <p:spPr>
          <a:xfrm>
            <a:off x="1366562" y="4024816"/>
            <a:ext cx="7176052" cy="4779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>
              <a:lnSpc>
                <a:spcPct val="110000"/>
              </a:lnSpc>
              <a:spcBef>
                <a:spcPts val="643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 cap="none"/>
            </a:lvl1pPr>
            <a:lvl2pPr marL="914400" lvl="1" indent="-228600" algn="l">
              <a:lnSpc>
                <a:spcPct val="100000"/>
              </a:lnSpc>
              <a:spcBef>
                <a:spcPts val="64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>
            <a:spLocks noGrp="1"/>
          </p:cNvSpPr>
          <p:nvPr>
            <p:ph type="pic" idx="2"/>
          </p:nvPr>
        </p:nvSpPr>
        <p:spPr>
          <a:xfrm>
            <a:off x="4291313" y="1601933"/>
            <a:ext cx="1457523" cy="841629"/>
          </a:xfrm>
          <a:prstGeom prst="rect">
            <a:avLst/>
          </a:prstGeom>
          <a:noFill/>
          <a:ln w="9525" cap="flat" cmpd="sng">
            <a:solidFill>
              <a:srgbClr val="D8D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 rtl="0">
              <a:lnSpc>
                <a:spcPct val="110000"/>
              </a:lnSpc>
              <a:spcBef>
                <a:spcPts val="643"/>
              </a:spcBef>
              <a:spcAft>
                <a:spcPts val="0"/>
              </a:spcAft>
              <a:buClr>
                <a:schemeClr val="dk1"/>
              </a:buClr>
              <a:buSzPts val="853"/>
              <a:buFont typeface="Arial"/>
              <a:buNone/>
              <a:defRPr sz="85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643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pen Sans Light"/>
              <a:buNone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pic>
        <p:nvPicPr>
          <p:cNvPr id="29" name="Google Shape;29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292485" y="4671227"/>
            <a:ext cx="1301625" cy="4473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6534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vider">
  <p:cSld name="Divider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>
            <a:spLocks noGrp="1"/>
          </p:cNvSpPr>
          <p:nvPr>
            <p:ph type="pic" idx="2"/>
          </p:nvPr>
        </p:nvSpPr>
        <p:spPr>
          <a:xfrm>
            <a:off x="1" y="1"/>
            <a:ext cx="4953001" cy="6858000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pen Sans Light"/>
              <a:buNone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title"/>
          </p:nvPr>
        </p:nvSpPr>
        <p:spPr>
          <a:xfrm>
            <a:off x="5245796" y="2112072"/>
            <a:ext cx="4297157" cy="13169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50"/>
              <a:buFont typeface="Open Sans SemiBold"/>
              <a:buNone/>
              <a:defRPr sz="325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sldNum" idx="12"/>
          </p:nvPr>
        </p:nvSpPr>
        <p:spPr>
          <a:xfrm>
            <a:off x="9440920" y="6597614"/>
            <a:ext cx="465080" cy="260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4275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body" idx="1"/>
          </p:nvPr>
        </p:nvSpPr>
        <p:spPr>
          <a:xfrm>
            <a:off x="5245100" y="3613150"/>
            <a:ext cx="4300538" cy="2516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100650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sldNum" idx="12"/>
          </p:nvPr>
        </p:nvSpPr>
        <p:spPr>
          <a:xfrm>
            <a:off x="9440920" y="6597614"/>
            <a:ext cx="465080" cy="260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4275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359868" y="692151"/>
            <a:ext cx="9183084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02948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v2">
  <p:cSld name="Title only v2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9440920" y="6597614"/>
            <a:ext cx="465080" cy="260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4275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title"/>
          </p:nvPr>
        </p:nvSpPr>
        <p:spPr>
          <a:xfrm>
            <a:off x="359868" y="692151"/>
            <a:ext cx="9183084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1"/>
          </p:nvPr>
        </p:nvSpPr>
        <p:spPr>
          <a:xfrm>
            <a:off x="359868" y="1540013"/>
            <a:ext cx="9182100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760980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box">
  <p:cSld name="1 box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>
            <a:spLocks noGrp="1"/>
          </p:cNvSpPr>
          <p:nvPr>
            <p:ph type="title"/>
          </p:nvPr>
        </p:nvSpPr>
        <p:spPr>
          <a:xfrm>
            <a:off x="359868" y="692151"/>
            <a:ext cx="9183084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9440920" y="6597614"/>
            <a:ext cx="465080" cy="260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4275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1"/>
          </p:nvPr>
        </p:nvSpPr>
        <p:spPr>
          <a:xfrm>
            <a:off x="359868" y="1532484"/>
            <a:ext cx="9182100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9185275" cy="3960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934476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box v2">
  <p:cSld name="1 box v2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359868" y="692151"/>
            <a:ext cx="9183084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9440920" y="6597614"/>
            <a:ext cx="465080" cy="260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4275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9182100" cy="4213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52145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9226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box with image">
  <p:cSld name="1 box with image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0"/>
          <p:cNvSpPr>
            <a:spLocks noGrp="1"/>
          </p:cNvSpPr>
          <p:nvPr>
            <p:ph type="pic" idx="2"/>
          </p:nvPr>
        </p:nvSpPr>
        <p:spPr>
          <a:xfrm>
            <a:off x="4953002" y="0"/>
            <a:ext cx="4952999" cy="6857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pen Sans Light"/>
              <a:buNone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4301032" cy="1116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sldNum" idx="12"/>
          </p:nvPr>
        </p:nvSpPr>
        <p:spPr>
          <a:xfrm>
            <a:off x="9440920" y="6597614"/>
            <a:ext cx="465080" cy="260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4275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4300537" cy="4537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175151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">
  <p:cSld name="2 boxes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9440920" y="6597614"/>
            <a:ext cx="465080" cy="260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4275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title"/>
          </p:nvPr>
        </p:nvSpPr>
        <p:spPr>
          <a:xfrm>
            <a:off x="359868" y="692151"/>
            <a:ext cx="9183084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body" idx="1"/>
          </p:nvPr>
        </p:nvSpPr>
        <p:spPr>
          <a:xfrm>
            <a:off x="359379" y="1520825"/>
            <a:ext cx="9182100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body" idx="2"/>
          </p:nvPr>
        </p:nvSpPr>
        <p:spPr>
          <a:xfrm>
            <a:off x="358775" y="2168525"/>
            <a:ext cx="4302125" cy="3960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11"/>
          <p:cNvSpPr txBox="1">
            <a:spLocks noGrp="1"/>
          </p:cNvSpPr>
          <p:nvPr>
            <p:ph type="body" idx="3"/>
          </p:nvPr>
        </p:nvSpPr>
        <p:spPr>
          <a:xfrm>
            <a:off x="5245100" y="2168525"/>
            <a:ext cx="4295775" cy="3960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802320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 v3">
  <p:cSld name="2 boxes v3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2"/>
          <p:cNvSpPr txBox="1">
            <a:spLocks noGrp="1"/>
          </p:cNvSpPr>
          <p:nvPr>
            <p:ph type="title"/>
          </p:nvPr>
        </p:nvSpPr>
        <p:spPr>
          <a:xfrm>
            <a:off x="359868" y="692151"/>
            <a:ext cx="9183084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sldNum" idx="12"/>
          </p:nvPr>
        </p:nvSpPr>
        <p:spPr>
          <a:xfrm>
            <a:off x="9440920" y="6597614"/>
            <a:ext cx="465080" cy="260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4275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body" idx="1"/>
          </p:nvPr>
        </p:nvSpPr>
        <p:spPr>
          <a:xfrm>
            <a:off x="360363" y="1520825"/>
            <a:ext cx="9182100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2867025" cy="3960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body" idx="3"/>
          </p:nvPr>
        </p:nvSpPr>
        <p:spPr>
          <a:xfrm>
            <a:off x="3519488" y="2168525"/>
            <a:ext cx="6026150" cy="3960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803181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 v4">
  <p:cSld name="2 boxes v4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359868" y="692151"/>
            <a:ext cx="9183084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sldNum" idx="12"/>
          </p:nvPr>
        </p:nvSpPr>
        <p:spPr>
          <a:xfrm>
            <a:off x="9440920" y="6597614"/>
            <a:ext cx="465080" cy="260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4275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2867025" cy="4213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body" idx="2"/>
          </p:nvPr>
        </p:nvSpPr>
        <p:spPr>
          <a:xfrm>
            <a:off x="3519488" y="1916113"/>
            <a:ext cx="6026150" cy="4213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3067013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 with image">
  <p:cSld name="2 boxes with image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4"/>
          <p:cNvSpPr txBox="1">
            <a:spLocks noGrp="1"/>
          </p:cNvSpPr>
          <p:nvPr>
            <p:ph type="title"/>
          </p:nvPr>
        </p:nvSpPr>
        <p:spPr>
          <a:xfrm>
            <a:off x="359868" y="692151"/>
            <a:ext cx="6027737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sldNum" idx="12"/>
          </p:nvPr>
        </p:nvSpPr>
        <p:spPr>
          <a:xfrm>
            <a:off x="9440920" y="6597614"/>
            <a:ext cx="465080" cy="260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4275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76" name="Google Shape;76;p14"/>
          <p:cNvSpPr>
            <a:spLocks noGrp="1"/>
          </p:cNvSpPr>
          <p:nvPr>
            <p:ph type="pic" idx="2"/>
          </p:nvPr>
        </p:nvSpPr>
        <p:spPr>
          <a:xfrm>
            <a:off x="6648450" y="0"/>
            <a:ext cx="3257551" cy="6857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pen Sans Light"/>
              <a:buNone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body" idx="1"/>
          </p:nvPr>
        </p:nvSpPr>
        <p:spPr>
          <a:xfrm>
            <a:off x="360363" y="1520825"/>
            <a:ext cx="6027737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body" idx="3"/>
          </p:nvPr>
        </p:nvSpPr>
        <p:spPr>
          <a:xfrm>
            <a:off x="360363" y="2168525"/>
            <a:ext cx="2867025" cy="4284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body" idx="4"/>
          </p:nvPr>
        </p:nvSpPr>
        <p:spPr>
          <a:xfrm>
            <a:off x="3519488" y="2168525"/>
            <a:ext cx="2868612" cy="4284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470565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">
  <p:cSld name="3 boxes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5"/>
          <p:cNvSpPr txBox="1">
            <a:spLocks noGrp="1"/>
          </p:cNvSpPr>
          <p:nvPr>
            <p:ph type="title"/>
          </p:nvPr>
        </p:nvSpPr>
        <p:spPr>
          <a:xfrm>
            <a:off x="359868" y="692151"/>
            <a:ext cx="9183084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5"/>
          <p:cNvSpPr txBox="1">
            <a:spLocks noGrp="1"/>
          </p:cNvSpPr>
          <p:nvPr>
            <p:ph type="sldNum" idx="12"/>
          </p:nvPr>
        </p:nvSpPr>
        <p:spPr>
          <a:xfrm>
            <a:off x="9440920" y="6597614"/>
            <a:ext cx="465080" cy="260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4275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83" name="Google Shape;83;p15"/>
          <p:cNvSpPr txBox="1">
            <a:spLocks noGrp="1"/>
          </p:cNvSpPr>
          <p:nvPr>
            <p:ph type="body" idx="1"/>
          </p:nvPr>
        </p:nvSpPr>
        <p:spPr>
          <a:xfrm>
            <a:off x="363538" y="1520825"/>
            <a:ext cx="9182100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15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2867025" cy="3960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15"/>
          <p:cNvSpPr txBox="1">
            <a:spLocks noGrp="1"/>
          </p:cNvSpPr>
          <p:nvPr>
            <p:ph type="body" idx="3"/>
          </p:nvPr>
        </p:nvSpPr>
        <p:spPr>
          <a:xfrm>
            <a:off x="3519488" y="2168525"/>
            <a:ext cx="2867025" cy="3960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6" name="Google Shape;86;p15"/>
          <p:cNvSpPr txBox="1">
            <a:spLocks noGrp="1"/>
          </p:cNvSpPr>
          <p:nvPr>
            <p:ph type="body" idx="4"/>
          </p:nvPr>
        </p:nvSpPr>
        <p:spPr>
          <a:xfrm>
            <a:off x="6648450" y="2168525"/>
            <a:ext cx="2894013" cy="3960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0114693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v2">
  <p:cSld name="3 boxes v2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6"/>
          <p:cNvSpPr txBox="1">
            <a:spLocks noGrp="1"/>
          </p:cNvSpPr>
          <p:nvPr>
            <p:ph type="title"/>
          </p:nvPr>
        </p:nvSpPr>
        <p:spPr>
          <a:xfrm>
            <a:off x="359868" y="692151"/>
            <a:ext cx="9183084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Open Sans SemiBold"/>
              <a:buNone/>
              <a:defRPr sz="2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6"/>
          <p:cNvSpPr txBox="1">
            <a:spLocks noGrp="1"/>
          </p:cNvSpPr>
          <p:nvPr>
            <p:ph type="sldNum" idx="12"/>
          </p:nvPr>
        </p:nvSpPr>
        <p:spPr>
          <a:xfrm>
            <a:off x="9440920" y="6597614"/>
            <a:ext cx="465080" cy="260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4275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90" name="Google Shape;90;p16"/>
          <p:cNvSpPr txBox="1">
            <a:spLocks noGrp="1"/>
          </p:cNvSpPr>
          <p:nvPr>
            <p:ph type="body" idx="1"/>
          </p:nvPr>
        </p:nvSpPr>
        <p:spPr>
          <a:xfrm>
            <a:off x="363538" y="1540411"/>
            <a:ext cx="9182100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p16"/>
          <p:cNvSpPr txBox="1">
            <a:spLocks noGrp="1"/>
          </p:cNvSpPr>
          <p:nvPr>
            <p:ph type="body" idx="2"/>
          </p:nvPr>
        </p:nvSpPr>
        <p:spPr>
          <a:xfrm>
            <a:off x="360363" y="3260725"/>
            <a:ext cx="2867025" cy="2868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2" name="Google Shape;92;p16"/>
          <p:cNvSpPr txBox="1">
            <a:spLocks noGrp="1"/>
          </p:cNvSpPr>
          <p:nvPr>
            <p:ph type="body" idx="3"/>
          </p:nvPr>
        </p:nvSpPr>
        <p:spPr>
          <a:xfrm>
            <a:off x="3521075" y="3260725"/>
            <a:ext cx="2867025" cy="2868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3" name="Google Shape;93;p16"/>
          <p:cNvSpPr txBox="1">
            <a:spLocks noGrp="1"/>
          </p:cNvSpPr>
          <p:nvPr>
            <p:ph type="body" idx="4"/>
          </p:nvPr>
        </p:nvSpPr>
        <p:spPr>
          <a:xfrm>
            <a:off x="6645963" y="3260725"/>
            <a:ext cx="2899675" cy="2868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4" name="Google Shape;94;p16"/>
          <p:cNvSpPr txBox="1">
            <a:spLocks noGrp="1"/>
          </p:cNvSpPr>
          <p:nvPr>
            <p:ph type="body" idx="5"/>
          </p:nvPr>
        </p:nvSpPr>
        <p:spPr>
          <a:xfrm>
            <a:off x="363049" y="2168525"/>
            <a:ext cx="2863850" cy="911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5" name="Google Shape;95;p16"/>
          <p:cNvSpPr txBox="1">
            <a:spLocks noGrp="1"/>
          </p:cNvSpPr>
          <p:nvPr>
            <p:ph type="body" idx="6"/>
          </p:nvPr>
        </p:nvSpPr>
        <p:spPr>
          <a:xfrm>
            <a:off x="3525349" y="2168525"/>
            <a:ext cx="2863850" cy="911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6" name="Google Shape;96;p16"/>
          <p:cNvSpPr txBox="1">
            <a:spLocks noGrp="1"/>
          </p:cNvSpPr>
          <p:nvPr>
            <p:ph type="body" idx="7"/>
          </p:nvPr>
        </p:nvSpPr>
        <p:spPr>
          <a:xfrm>
            <a:off x="6651136" y="2168525"/>
            <a:ext cx="2894502" cy="911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620934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v3">
  <p:cSld name="3 boxes v3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>
            <a:spLocks noGrp="1"/>
          </p:cNvSpPr>
          <p:nvPr>
            <p:ph type="title"/>
          </p:nvPr>
        </p:nvSpPr>
        <p:spPr>
          <a:xfrm>
            <a:off x="359868" y="692151"/>
            <a:ext cx="9183084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17"/>
          <p:cNvSpPr txBox="1">
            <a:spLocks noGrp="1"/>
          </p:cNvSpPr>
          <p:nvPr>
            <p:ph type="sldNum" idx="12"/>
          </p:nvPr>
        </p:nvSpPr>
        <p:spPr>
          <a:xfrm>
            <a:off x="9440920" y="6597614"/>
            <a:ext cx="465080" cy="260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4275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00" name="Google Shape;100;p17"/>
          <p:cNvSpPr txBox="1">
            <a:spLocks noGrp="1"/>
          </p:cNvSpPr>
          <p:nvPr>
            <p:ph type="body" idx="1"/>
          </p:nvPr>
        </p:nvSpPr>
        <p:spPr>
          <a:xfrm>
            <a:off x="360363" y="3116263"/>
            <a:ext cx="2863850" cy="3013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1" name="Google Shape;101;p17"/>
          <p:cNvSpPr txBox="1">
            <a:spLocks noGrp="1"/>
          </p:cNvSpPr>
          <p:nvPr>
            <p:ph type="body" idx="2"/>
          </p:nvPr>
        </p:nvSpPr>
        <p:spPr>
          <a:xfrm>
            <a:off x="3522663" y="3116263"/>
            <a:ext cx="2863850" cy="3013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2" name="Google Shape;102;p17"/>
          <p:cNvSpPr txBox="1">
            <a:spLocks noGrp="1"/>
          </p:cNvSpPr>
          <p:nvPr>
            <p:ph type="body" idx="3"/>
          </p:nvPr>
        </p:nvSpPr>
        <p:spPr>
          <a:xfrm>
            <a:off x="6648450" y="3116263"/>
            <a:ext cx="2863850" cy="3013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3" name="Google Shape;103;p17"/>
          <p:cNvSpPr txBox="1">
            <a:spLocks noGrp="1"/>
          </p:cNvSpPr>
          <p:nvPr>
            <p:ph type="body" idx="4"/>
          </p:nvPr>
        </p:nvSpPr>
        <p:spPr>
          <a:xfrm>
            <a:off x="360363" y="1916113"/>
            <a:ext cx="2863850" cy="911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" name="Google Shape;104;p17"/>
          <p:cNvSpPr txBox="1">
            <a:spLocks noGrp="1"/>
          </p:cNvSpPr>
          <p:nvPr>
            <p:ph type="body" idx="5"/>
          </p:nvPr>
        </p:nvSpPr>
        <p:spPr>
          <a:xfrm>
            <a:off x="3522663" y="1916113"/>
            <a:ext cx="2863850" cy="911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" name="Google Shape;105;p17"/>
          <p:cNvSpPr txBox="1">
            <a:spLocks noGrp="1"/>
          </p:cNvSpPr>
          <p:nvPr>
            <p:ph type="body" idx="6"/>
          </p:nvPr>
        </p:nvSpPr>
        <p:spPr>
          <a:xfrm>
            <a:off x="6648450" y="1916113"/>
            <a:ext cx="2894502" cy="911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072976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v4">
  <p:cSld name="3 boxes v4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8"/>
          <p:cNvSpPr txBox="1">
            <a:spLocks noGrp="1"/>
          </p:cNvSpPr>
          <p:nvPr>
            <p:ph type="title"/>
          </p:nvPr>
        </p:nvSpPr>
        <p:spPr>
          <a:xfrm>
            <a:off x="359868" y="692151"/>
            <a:ext cx="9183084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18"/>
          <p:cNvSpPr txBox="1">
            <a:spLocks noGrp="1"/>
          </p:cNvSpPr>
          <p:nvPr>
            <p:ph type="sldNum" idx="12"/>
          </p:nvPr>
        </p:nvSpPr>
        <p:spPr>
          <a:xfrm>
            <a:off x="9440920" y="6597614"/>
            <a:ext cx="465080" cy="260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4275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09" name="Google Shape;109;p18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2867025" cy="4213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0" name="Google Shape;110;p18"/>
          <p:cNvSpPr txBox="1">
            <a:spLocks noGrp="1"/>
          </p:cNvSpPr>
          <p:nvPr>
            <p:ph type="body" idx="2"/>
          </p:nvPr>
        </p:nvSpPr>
        <p:spPr>
          <a:xfrm>
            <a:off x="3521075" y="1916113"/>
            <a:ext cx="2867025" cy="4213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1" name="Google Shape;111;p18"/>
          <p:cNvSpPr txBox="1">
            <a:spLocks noGrp="1"/>
          </p:cNvSpPr>
          <p:nvPr>
            <p:ph type="body" idx="3"/>
          </p:nvPr>
        </p:nvSpPr>
        <p:spPr>
          <a:xfrm>
            <a:off x="6648450" y="1916113"/>
            <a:ext cx="2897188" cy="4213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1490428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v5">
  <p:cSld name="3 boxes v5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649144" y="1"/>
            <a:ext cx="3256856" cy="6890950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19"/>
          <p:cNvSpPr txBox="1">
            <a:spLocks noGrp="1"/>
          </p:cNvSpPr>
          <p:nvPr>
            <p:ph type="sldNum" idx="12"/>
          </p:nvPr>
        </p:nvSpPr>
        <p:spPr>
          <a:xfrm>
            <a:off x="9440920" y="6597614"/>
            <a:ext cx="465080" cy="260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4275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115" name="Google Shape;115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85255" y="6195402"/>
            <a:ext cx="757697" cy="260387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19"/>
          <p:cNvSpPr txBox="1">
            <a:spLocks noGrp="1"/>
          </p:cNvSpPr>
          <p:nvPr>
            <p:ph type="title"/>
          </p:nvPr>
        </p:nvSpPr>
        <p:spPr>
          <a:xfrm>
            <a:off x="359868" y="692151"/>
            <a:ext cx="6027737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9"/>
          <p:cNvSpPr txBox="1">
            <a:spLocks noGrp="1"/>
          </p:cNvSpPr>
          <p:nvPr>
            <p:ph type="body" idx="1"/>
          </p:nvPr>
        </p:nvSpPr>
        <p:spPr>
          <a:xfrm>
            <a:off x="360363" y="1341438"/>
            <a:ext cx="6027737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19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2867025" cy="3960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9" name="Google Shape;119;p19"/>
          <p:cNvSpPr txBox="1">
            <a:spLocks noGrp="1"/>
          </p:cNvSpPr>
          <p:nvPr>
            <p:ph type="body" idx="3"/>
          </p:nvPr>
        </p:nvSpPr>
        <p:spPr>
          <a:xfrm>
            <a:off x="3521075" y="2168525"/>
            <a:ext cx="2867025" cy="3960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0" name="Google Shape;120;p19"/>
          <p:cNvSpPr txBox="1">
            <a:spLocks noGrp="1"/>
          </p:cNvSpPr>
          <p:nvPr>
            <p:ph type="body" idx="4"/>
          </p:nvPr>
        </p:nvSpPr>
        <p:spPr>
          <a:xfrm>
            <a:off x="6848475" y="1233488"/>
            <a:ext cx="2693988" cy="4643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42395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64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27" indent="0">
              <a:buNone/>
              <a:defRPr sz="1462">
                <a:solidFill>
                  <a:schemeClr val="tx1">
                    <a:tint val="75000"/>
                  </a:schemeClr>
                </a:solidFill>
              </a:defRPr>
            </a:lvl3pPr>
            <a:lvl4pPr marL="111439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85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1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78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24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70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57196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 boxes">
  <p:cSld name="4 boxes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0"/>
          <p:cNvSpPr txBox="1">
            <a:spLocks noGrp="1"/>
          </p:cNvSpPr>
          <p:nvPr>
            <p:ph type="title"/>
          </p:nvPr>
        </p:nvSpPr>
        <p:spPr>
          <a:xfrm>
            <a:off x="359868" y="692151"/>
            <a:ext cx="9183084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20"/>
          <p:cNvSpPr txBox="1">
            <a:spLocks noGrp="1"/>
          </p:cNvSpPr>
          <p:nvPr>
            <p:ph type="sldNum" idx="12"/>
          </p:nvPr>
        </p:nvSpPr>
        <p:spPr>
          <a:xfrm>
            <a:off x="9440920" y="6597614"/>
            <a:ext cx="465080" cy="260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4275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24" name="Google Shape;124;p20"/>
          <p:cNvSpPr txBox="1">
            <a:spLocks noGrp="1"/>
          </p:cNvSpPr>
          <p:nvPr>
            <p:ph type="body" idx="1"/>
          </p:nvPr>
        </p:nvSpPr>
        <p:spPr>
          <a:xfrm>
            <a:off x="360362" y="2168525"/>
            <a:ext cx="2020059" cy="3960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5" name="Google Shape;125;p20"/>
          <p:cNvSpPr txBox="1">
            <a:spLocks noGrp="1"/>
          </p:cNvSpPr>
          <p:nvPr>
            <p:ph type="body" idx="2"/>
          </p:nvPr>
        </p:nvSpPr>
        <p:spPr>
          <a:xfrm>
            <a:off x="2747616" y="2168524"/>
            <a:ext cx="2020059" cy="3960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6" name="Google Shape;126;p20"/>
          <p:cNvSpPr txBox="1">
            <a:spLocks noGrp="1"/>
          </p:cNvSpPr>
          <p:nvPr>
            <p:ph type="body" idx="3"/>
          </p:nvPr>
        </p:nvSpPr>
        <p:spPr>
          <a:xfrm>
            <a:off x="5134870" y="2168523"/>
            <a:ext cx="2020059" cy="3960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7" name="Google Shape;127;p20"/>
          <p:cNvSpPr txBox="1">
            <a:spLocks noGrp="1"/>
          </p:cNvSpPr>
          <p:nvPr>
            <p:ph type="body" idx="4"/>
          </p:nvPr>
        </p:nvSpPr>
        <p:spPr>
          <a:xfrm>
            <a:off x="7525581" y="2168525"/>
            <a:ext cx="2020059" cy="3960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8" name="Google Shape;128;p20"/>
          <p:cNvSpPr txBox="1">
            <a:spLocks noGrp="1"/>
          </p:cNvSpPr>
          <p:nvPr>
            <p:ph type="body" idx="5"/>
          </p:nvPr>
        </p:nvSpPr>
        <p:spPr>
          <a:xfrm>
            <a:off x="363538" y="1540411"/>
            <a:ext cx="9182100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0158978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 boxes v2">
  <p:cSld name="4 boxes v2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1"/>
          <p:cNvSpPr txBox="1">
            <a:spLocks noGrp="1"/>
          </p:cNvSpPr>
          <p:nvPr>
            <p:ph type="title"/>
          </p:nvPr>
        </p:nvSpPr>
        <p:spPr>
          <a:xfrm>
            <a:off x="359868" y="692151"/>
            <a:ext cx="9183084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21"/>
          <p:cNvSpPr txBox="1">
            <a:spLocks noGrp="1"/>
          </p:cNvSpPr>
          <p:nvPr>
            <p:ph type="sldNum" idx="12"/>
          </p:nvPr>
        </p:nvSpPr>
        <p:spPr>
          <a:xfrm>
            <a:off x="9440920" y="6597614"/>
            <a:ext cx="465080" cy="260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4275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32" name="Google Shape;132;p21"/>
          <p:cNvSpPr txBox="1">
            <a:spLocks noGrp="1"/>
          </p:cNvSpPr>
          <p:nvPr>
            <p:ph type="body" idx="1"/>
          </p:nvPr>
        </p:nvSpPr>
        <p:spPr>
          <a:xfrm>
            <a:off x="360362" y="1916113"/>
            <a:ext cx="2020059" cy="4213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3" name="Google Shape;133;p21"/>
          <p:cNvSpPr txBox="1">
            <a:spLocks noGrp="1"/>
          </p:cNvSpPr>
          <p:nvPr>
            <p:ph type="body" idx="2"/>
          </p:nvPr>
        </p:nvSpPr>
        <p:spPr>
          <a:xfrm>
            <a:off x="2747616" y="1916112"/>
            <a:ext cx="2020059" cy="4213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4" name="Google Shape;134;p21"/>
          <p:cNvSpPr txBox="1">
            <a:spLocks noGrp="1"/>
          </p:cNvSpPr>
          <p:nvPr>
            <p:ph type="body" idx="3"/>
          </p:nvPr>
        </p:nvSpPr>
        <p:spPr>
          <a:xfrm>
            <a:off x="5134870" y="1916111"/>
            <a:ext cx="2020059" cy="4213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5" name="Google Shape;135;p21"/>
          <p:cNvSpPr txBox="1">
            <a:spLocks noGrp="1"/>
          </p:cNvSpPr>
          <p:nvPr>
            <p:ph type="body" idx="4"/>
          </p:nvPr>
        </p:nvSpPr>
        <p:spPr>
          <a:xfrm>
            <a:off x="7525581" y="1916113"/>
            <a:ext cx="2020059" cy="4213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5419649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rows">
  <p:cSld name="3 rows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2"/>
          <p:cNvSpPr txBox="1">
            <a:spLocks noGrp="1"/>
          </p:cNvSpPr>
          <p:nvPr>
            <p:ph type="sldNum" idx="12"/>
          </p:nvPr>
        </p:nvSpPr>
        <p:spPr>
          <a:xfrm>
            <a:off x="9440920" y="6597614"/>
            <a:ext cx="465080" cy="260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4275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38" name="Google Shape;138;p22"/>
          <p:cNvSpPr txBox="1">
            <a:spLocks noGrp="1"/>
          </p:cNvSpPr>
          <p:nvPr>
            <p:ph type="title"/>
          </p:nvPr>
        </p:nvSpPr>
        <p:spPr>
          <a:xfrm>
            <a:off x="359868" y="692151"/>
            <a:ext cx="9183084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22"/>
          <p:cNvSpPr txBox="1">
            <a:spLocks noGrp="1"/>
          </p:cNvSpPr>
          <p:nvPr>
            <p:ph type="body" idx="1"/>
          </p:nvPr>
        </p:nvSpPr>
        <p:spPr>
          <a:xfrm>
            <a:off x="360363" y="1341438"/>
            <a:ext cx="9182100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0" name="Google Shape;140;p22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2681287" cy="1095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1" name="Google Shape;141;p22"/>
          <p:cNvSpPr txBox="1">
            <a:spLocks noGrp="1"/>
          </p:cNvSpPr>
          <p:nvPr>
            <p:ph type="body" idx="3"/>
          </p:nvPr>
        </p:nvSpPr>
        <p:spPr>
          <a:xfrm>
            <a:off x="360363" y="3356252"/>
            <a:ext cx="2681287" cy="1095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2" name="Google Shape;142;p22"/>
          <p:cNvSpPr txBox="1">
            <a:spLocks noGrp="1"/>
          </p:cNvSpPr>
          <p:nvPr>
            <p:ph type="body" idx="4"/>
          </p:nvPr>
        </p:nvSpPr>
        <p:spPr>
          <a:xfrm>
            <a:off x="360363" y="4543979"/>
            <a:ext cx="2681287" cy="1095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3" name="Google Shape;143;p22"/>
          <p:cNvSpPr txBox="1">
            <a:spLocks noGrp="1"/>
          </p:cNvSpPr>
          <p:nvPr>
            <p:ph type="body" idx="5"/>
          </p:nvPr>
        </p:nvSpPr>
        <p:spPr>
          <a:xfrm>
            <a:off x="3227388" y="2168525"/>
            <a:ext cx="6315075" cy="1095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4" name="Google Shape;144;p22"/>
          <p:cNvSpPr txBox="1">
            <a:spLocks noGrp="1"/>
          </p:cNvSpPr>
          <p:nvPr>
            <p:ph type="body" idx="6"/>
          </p:nvPr>
        </p:nvSpPr>
        <p:spPr>
          <a:xfrm>
            <a:off x="3227388" y="3356252"/>
            <a:ext cx="6315075" cy="1095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5" name="Google Shape;145;p22"/>
          <p:cNvSpPr txBox="1">
            <a:spLocks noGrp="1"/>
          </p:cNvSpPr>
          <p:nvPr>
            <p:ph type="body" idx="7"/>
          </p:nvPr>
        </p:nvSpPr>
        <p:spPr>
          <a:xfrm>
            <a:off x="3227388" y="4543979"/>
            <a:ext cx="6315075" cy="1095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3007299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rows v2">
  <p:cSld name="3 rows v2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3"/>
          <p:cNvSpPr txBox="1">
            <a:spLocks noGrp="1"/>
          </p:cNvSpPr>
          <p:nvPr>
            <p:ph type="sldNum" idx="12"/>
          </p:nvPr>
        </p:nvSpPr>
        <p:spPr>
          <a:xfrm>
            <a:off x="9440920" y="6597614"/>
            <a:ext cx="465080" cy="260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4275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48" name="Google Shape;148;p23"/>
          <p:cNvSpPr txBox="1">
            <a:spLocks noGrp="1"/>
          </p:cNvSpPr>
          <p:nvPr>
            <p:ph type="title"/>
          </p:nvPr>
        </p:nvSpPr>
        <p:spPr>
          <a:xfrm>
            <a:off x="359868" y="692151"/>
            <a:ext cx="9183084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23"/>
          <p:cNvSpPr txBox="1">
            <a:spLocks noGrp="1"/>
          </p:cNvSpPr>
          <p:nvPr>
            <p:ph type="body" idx="1"/>
          </p:nvPr>
        </p:nvSpPr>
        <p:spPr>
          <a:xfrm>
            <a:off x="359868" y="2003304"/>
            <a:ext cx="1801893" cy="1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>
              <a:lnSpc>
                <a:spcPct val="110000"/>
              </a:lnSpc>
              <a:spcBef>
                <a:spcPts val="643"/>
              </a:spcBef>
              <a:spcAft>
                <a:spcPts val="0"/>
              </a:spcAft>
              <a:buClr>
                <a:schemeClr val="dk2"/>
              </a:buClr>
              <a:buSzPts val="1463"/>
              <a:buNone/>
              <a:defRPr sz="1463"/>
            </a:lvl1pPr>
            <a:lvl2pPr marL="914400" lvl="1" indent="-228600" algn="l">
              <a:lnSpc>
                <a:spcPct val="100000"/>
              </a:lnSpc>
              <a:spcBef>
                <a:spcPts val="64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0" name="Google Shape;150;p23"/>
          <p:cNvSpPr txBox="1">
            <a:spLocks noGrp="1"/>
          </p:cNvSpPr>
          <p:nvPr>
            <p:ph type="body" idx="2"/>
          </p:nvPr>
        </p:nvSpPr>
        <p:spPr>
          <a:xfrm>
            <a:off x="359868" y="3310115"/>
            <a:ext cx="1801893" cy="1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>
              <a:lnSpc>
                <a:spcPct val="110000"/>
              </a:lnSpc>
              <a:spcBef>
                <a:spcPts val="643"/>
              </a:spcBef>
              <a:spcAft>
                <a:spcPts val="0"/>
              </a:spcAft>
              <a:buClr>
                <a:schemeClr val="dk2"/>
              </a:buClr>
              <a:buSzPts val="1463"/>
              <a:buNone/>
              <a:defRPr sz="1463"/>
            </a:lvl1pPr>
            <a:lvl2pPr marL="914400" lvl="1" indent="-228600" algn="l">
              <a:lnSpc>
                <a:spcPct val="100000"/>
              </a:lnSpc>
              <a:spcBef>
                <a:spcPts val="64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1" name="Google Shape;151;p23"/>
          <p:cNvSpPr txBox="1">
            <a:spLocks noGrp="1"/>
          </p:cNvSpPr>
          <p:nvPr>
            <p:ph type="body" idx="3"/>
          </p:nvPr>
        </p:nvSpPr>
        <p:spPr>
          <a:xfrm>
            <a:off x="359868" y="4616925"/>
            <a:ext cx="1801893" cy="1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>
              <a:lnSpc>
                <a:spcPct val="110000"/>
              </a:lnSpc>
              <a:spcBef>
                <a:spcPts val="643"/>
              </a:spcBef>
              <a:spcAft>
                <a:spcPts val="0"/>
              </a:spcAft>
              <a:buClr>
                <a:schemeClr val="dk2"/>
              </a:buClr>
              <a:buSzPts val="1463"/>
              <a:buNone/>
              <a:defRPr sz="1463"/>
            </a:lvl1pPr>
            <a:lvl2pPr marL="914400" lvl="1" indent="-228600" algn="l">
              <a:lnSpc>
                <a:spcPct val="100000"/>
              </a:lnSpc>
              <a:spcBef>
                <a:spcPts val="64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2" name="Google Shape;152;p23"/>
          <p:cNvSpPr txBox="1">
            <a:spLocks noGrp="1"/>
          </p:cNvSpPr>
          <p:nvPr>
            <p:ph type="body" idx="4"/>
          </p:nvPr>
        </p:nvSpPr>
        <p:spPr>
          <a:xfrm>
            <a:off x="360363" y="1341438"/>
            <a:ext cx="9182100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3" name="Google Shape;153;p23"/>
          <p:cNvSpPr txBox="1">
            <a:spLocks noGrp="1"/>
          </p:cNvSpPr>
          <p:nvPr>
            <p:ph type="body" idx="5"/>
          </p:nvPr>
        </p:nvSpPr>
        <p:spPr>
          <a:xfrm>
            <a:off x="4953000" y="2003305"/>
            <a:ext cx="4589463" cy="1260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4" name="Google Shape;154;p23"/>
          <p:cNvSpPr txBox="1">
            <a:spLocks noGrp="1"/>
          </p:cNvSpPr>
          <p:nvPr>
            <p:ph type="body" idx="6"/>
          </p:nvPr>
        </p:nvSpPr>
        <p:spPr>
          <a:xfrm>
            <a:off x="4953000" y="3310115"/>
            <a:ext cx="4589463" cy="1260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5" name="Google Shape;155;p23"/>
          <p:cNvSpPr txBox="1">
            <a:spLocks noGrp="1"/>
          </p:cNvSpPr>
          <p:nvPr>
            <p:ph type="body" idx="7"/>
          </p:nvPr>
        </p:nvSpPr>
        <p:spPr>
          <a:xfrm>
            <a:off x="4953000" y="4616925"/>
            <a:ext cx="4589463" cy="1260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6" name="Google Shape;156;p23"/>
          <p:cNvSpPr txBox="1">
            <a:spLocks noGrp="1"/>
          </p:cNvSpPr>
          <p:nvPr>
            <p:ph type="body" idx="8"/>
          </p:nvPr>
        </p:nvSpPr>
        <p:spPr>
          <a:xfrm>
            <a:off x="2300288" y="2003305"/>
            <a:ext cx="2360612" cy="1260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7" name="Google Shape;157;p23"/>
          <p:cNvSpPr txBox="1">
            <a:spLocks noGrp="1"/>
          </p:cNvSpPr>
          <p:nvPr>
            <p:ph type="body" idx="9"/>
          </p:nvPr>
        </p:nvSpPr>
        <p:spPr>
          <a:xfrm>
            <a:off x="2300288" y="3309519"/>
            <a:ext cx="2360612" cy="1260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8" name="Google Shape;158;p23"/>
          <p:cNvSpPr txBox="1">
            <a:spLocks noGrp="1"/>
          </p:cNvSpPr>
          <p:nvPr>
            <p:ph type="body" idx="13"/>
          </p:nvPr>
        </p:nvSpPr>
        <p:spPr>
          <a:xfrm>
            <a:off x="2300288" y="4616627"/>
            <a:ext cx="2360612" cy="1260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3454568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 rows">
  <p:cSld name="4 rows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4"/>
          <p:cNvSpPr txBox="1">
            <a:spLocks noGrp="1"/>
          </p:cNvSpPr>
          <p:nvPr>
            <p:ph type="body" idx="1"/>
          </p:nvPr>
        </p:nvSpPr>
        <p:spPr>
          <a:xfrm>
            <a:off x="360363" y="2003305"/>
            <a:ext cx="2700889" cy="862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>
              <a:lnSpc>
                <a:spcPct val="110000"/>
              </a:lnSpc>
              <a:spcBef>
                <a:spcPts val="643"/>
              </a:spcBef>
              <a:spcAft>
                <a:spcPts val="0"/>
              </a:spcAft>
              <a:buClr>
                <a:schemeClr val="dk2"/>
              </a:buClr>
              <a:buSzPts val="1463"/>
              <a:buNone/>
              <a:defRPr sz="1463"/>
            </a:lvl1pPr>
            <a:lvl2pPr marL="914400" lvl="1" indent="-228600" algn="l">
              <a:lnSpc>
                <a:spcPct val="100000"/>
              </a:lnSpc>
              <a:spcBef>
                <a:spcPts val="64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1" name="Google Shape;161;p24"/>
          <p:cNvSpPr txBox="1">
            <a:spLocks noGrp="1"/>
          </p:cNvSpPr>
          <p:nvPr>
            <p:ph type="body" idx="2"/>
          </p:nvPr>
        </p:nvSpPr>
        <p:spPr>
          <a:xfrm>
            <a:off x="363049" y="2986292"/>
            <a:ext cx="2700889" cy="862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>
              <a:lnSpc>
                <a:spcPct val="110000"/>
              </a:lnSpc>
              <a:spcBef>
                <a:spcPts val="643"/>
              </a:spcBef>
              <a:spcAft>
                <a:spcPts val="0"/>
              </a:spcAft>
              <a:buClr>
                <a:schemeClr val="dk2"/>
              </a:buClr>
              <a:buSzPts val="1463"/>
              <a:buNone/>
              <a:defRPr sz="1463"/>
            </a:lvl1pPr>
            <a:lvl2pPr marL="914400" lvl="1" indent="-228600" algn="l">
              <a:lnSpc>
                <a:spcPct val="100000"/>
              </a:lnSpc>
              <a:spcBef>
                <a:spcPts val="64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2" name="Google Shape;162;p24"/>
          <p:cNvSpPr txBox="1">
            <a:spLocks noGrp="1"/>
          </p:cNvSpPr>
          <p:nvPr>
            <p:ph type="body" idx="3"/>
          </p:nvPr>
        </p:nvSpPr>
        <p:spPr>
          <a:xfrm>
            <a:off x="359868" y="3992241"/>
            <a:ext cx="2700889" cy="862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>
              <a:lnSpc>
                <a:spcPct val="110000"/>
              </a:lnSpc>
              <a:spcBef>
                <a:spcPts val="643"/>
              </a:spcBef>
              <a:spcAft>
                <a:spcPts val="0"/>
              </a:spcAft>
              <a:buClr>
                <a:schemeClr val="dk2"/>
              </a:buClr>
              <a:buSzPts val="1463"/>
              <a:buNone/>
              <a:defRPr sz="1463"/>
            </a:lvl1pPr>
            <a:lvl2pPr marL="914400" lvl="1" indent="-228600" algn="l">
              <a:lnSpc>
                <a:spcPct val="100000"/>
              </a:lnSpc>
              <a:spcBef>
                <a:spcPts val="64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3" name="Google Shape;163;p24"/>
          <p:cNvSpPr txBox="1">
            <a:spLocks noGrp="1"/>
          </p:cNvSpPr>
          <p:nvPr>
            <p:ph type="sldNum" idx="12"/>
          </p:nvPr>
        </p:nvSpPr>
        <p:spPr>
          <a:xfrm>
            <a:off x="9440920" y="6597614"/>
            <a:ext cx="465080" cy="260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4275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64" name="Google Shape;164;p24"/>
          <p:cNvSpPr txBox="1">
            <a:spLocks noGrp="1"/>
          </p:cNvSpPr>
          <p:nvPr>
            <p:ph type="title"/>
          </p:nvPr>
        </p:nvSpPr>
        <p:spPr>
          <a:xfrm>
            <a:off x="359868" y="692151"/>
            <a:ext cx="9183084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5" name="Google Shape;165;p24"/>
          <p:cNvSpPr txBox="1">
            <a:spLocks noGrp="1"/>
          </p:cNvSpPr>
          <p:nvPr>
            <p:ph type="body" idx="4"/>
          </p:nvPr>
        </p:nvSpPr>
        <p:spPr>
          <a:xfrm>
            <a:off x="360363" y="1341438"/>
            <a:ext cx="9182100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6" name="Google Shape;166;p24"/>
          <p:cNvSpPr txBox="1">
            <a:spLocks noGrp="1"/>
          </p:cNvSpPr>
          <p:nvPr>
            <p:ph type="body" idx="5"/>
          </p:nvPr>
        </p:nvSpPr>
        <p:spPr>
          <a:xfrm>
            <a:off x="363049" y="4975227"/>
            <a:ext cx="2700889" cy="862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>
              <a:lnSpc>
                <a:spcPct val="110000"/>
              </a:lnSpc>
              <a:spcBef>
                <a:spcPts val="643"/>
              </a:spcBef>
              <a:spcAft>
                <a:spcPts val="0"/>
              </a:spcAft>
              <a:buClr>
                <a:schemeClr val="dk2"/>
              </a:buClr>
              <a:buSzPts val="1463"/>
              <a:buNone/>
              <a:defRPr sz="1463"/>
            </a:lvl1pPr>
            <a:lvl2pPr marL="914400" lvl="1" indent="-228600" algn="l">
              <a:lnSpc>
                <a:spcPct val="100000"/>
              </a:lnSpc>
              <a:spcBef>
                <a:spcPts val="64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7" name="Google Shape;167;p24"/>
          <p:cNvSpPr txBox="1">
            <a:spLocks noGrp="1"/>
          </p:cNvSpPr>
          <p:nvPr>
            <p:ph type="body" idx="6"/>
          </p:nvPr>
        </p:nvSpPr>
        <p:spPr>
          <a:xfrm>
            <a:off x="3227388" y="2002983"/>
            <a:ext cx="6273800" cy="862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8" name="Google Shape;168;p24"/>
          <p:cNvSpPr txBox="1">
            <a:spLocks noGrp="1"/>
          </p:cNvSpPr>
          <p:nvPr>
            <p:ph type="body" idx="7"/>
          </p:nvPr>
        </p:nvSpPr>
        <p:spPr>
          <a:xfrm>
            <a:off x="3227388" y="2983647"/>
            <a:ext cx="6273800" cy="862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9" name="Google Shape;169;p24"/>
          <p:cNvSpPr txBox="1">
            <a:spLocks noGrp="1"/>
          </p:cNvSpPr>
          <p:nvPr>
            <p:ph type="body" idx="8"/>
          </p:nvPr>
        </p:nvSpPr>
        <p:spPr>
          <a:xfrm>
            <a:off x="3227388" y="3996870"/>
            <a:ext cx="6273800" cy="862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0" name="Google Shape;170;p24"/>
          <p:cNvSpPr txBox="1">
            <a:spLocks noGrp="1"/>
          </p:cNvSpPr>
          <p:nvPr>
            <p:ph type="body" idx="9"/>
          </p:nvPr>
        </p:nvSpPr>
        <p:spPr>
          <a:xfrm>
            <a:off x="3227388" y="4975227"/>
            <a:ext cx="6273800" cy="862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3155373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grid and text box">
  <p:cSld name="Image grid and text box"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5"/>
          <p:cNvSpPr>
            <a:spLocks noGrp="1"/>
          </p:cNvSpPr>
          <p:nvPr>
            <p:ph type="pic" idx="2"/>
          </p:nvPr>
        </p:nvSpPr>
        <p:spPr>
          <a:xfrm>
            <a:off x="353750" y="2168525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pen Sans Light"/>
              <a:buNone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73" name="Google Shape;173;p25"/>
          <p:cNvSpPr>
            <a:spLocks noGrp="1"/>
          </p:cNvSpPr>
          <p:nvPr>
            <p:ph type="pic" idx="3"/>
          </p:nvPr>
        </p:nvSpPr>
        <p:spPr>
          <a:xfrm>
            <a:off x="1819603" y="2168525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pen Sans Light"/>
              <a:buNone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74" name="Google Shape;174;p25"/>
          <p:cNvSpPr>
            <a:spLocks noGrp="1"/>
          </p:cNvSpPr>
          <p:nvPr>
            <p:ph type="pic" idx="4"/>
          </p:nvPr>
        </p:nvSpPr>
        <p:spPr>
          <a:xfrm>
            <a:off x="3285456" y="2168525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pen Sans Light"/>
              <a:buNone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75" name="Google Shape;175;p25"/>
          <p:cNvSpPr>
            <a:spLocks noGrp="1"/>
          </p:cNvSpPr>
          <p:nvPr>
            <p:ph type="pic" idx="5"/>
          </p:nvPr>
        </p:nvSpPr>
        <p:spPr>
          <a:xfrm>
            <a:off x="3285456" y="3449106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pen Sans Light"/>
              <a:buNone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76" name="Google Shape;176;p25"/>
          <p:cNvSpPr>
            <a:spLocks noGrp="1"/>
          </p:cNvSpPr>
          <p:nvPr>
            <p:ph type="pic" idx="6"/>
          </p:nvPr>
        </p:nvSpPr>
        <p:spPr>
          <a:xfrm>
            <a:off x="3292069" y="4729688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pen Sans Light"/>
              <a:buNone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77" name="Google Shape;177;p25"/>
          <p:cNvSpPr>
            <a:spLocks noGrp="1"/>
          </p:cNvSpPr>
          <p:nvPr>
            <p:ph type="pic" idx="7"/>
          </p:nvPr>
        </p:nvSpPr>
        <p:spPr>
          <a:xfrm>
            <a:off x="359868" y="3449106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pen Sans Light"/>
              <a:buNone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78" name="Google Shape;178;p25"/>
          <p:cNvSpPr>
            <a:spLocks noGrp="1"/>
          </p:cNvSpPr>
          <p:nvPr>
            <p:ph type="pic" idx="8"/>
          </p:nvPr>
        </p:nvSpPr>
        <p:spPr>
          <a:xfrm>
            <a:off x="360363" y="4729688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pen Sans Light"/>
              <a:buNone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79" name="Google Shape;179;p25"/>
          <p:cNvSpPr>
            <a:spLocks noGrp="1"/>
          </p:cNvSpPr>
          <p:nvPr>
            <p:ph type="pic" idx="9"/>
          </p:nvPr>
        </p:nvSpPr>
        <p:spPr>
          <a:xfrm>
            <a:off x="1825721" y="3449106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pen Sans Light"/>
              <a:buNone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80" name="Google Shape;180;p25"/>
          <p:cNvSpPr>
            <a:spLocks noGrp="1"/>
          </p:cNvSpPr>
          <p:nvPr>
            <p:ph type="pic" idx="13"/>
          </p:nvPr>
        </p:nvSpPr>
        <p:spPr>
          <a:xfrm>
            <a:off x="1826216" y="4729688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pen Sans Light"/>
              <a:buNone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81" name="Google Shape;181;p25"/>
          <p:cNvSpPr txBox="1">
            <a:spLocks noGrp="1"/>
          </p:cNvSpPr>
          <p:nvPr>
            <p:ph type="title"/>
          </p:nvPr>
        </p:nvSpPr>
        <p:spPr>
          <a:xfrm>
            <a:off x="359868" y="692151"/>
            <a:ext cx="9183084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25"/>
          <p:cNvSpPr txBox="1">
            <a:spLocks noGrp="1"/>
          </p:cNvSpPr>
          <p:nvPr>
            <p:ph type="sldNum" idx="12"/>
          </p:nvPr>
        </p:nvSpPr>
        <p:spPr>
          <a:xfrm>
            <a:off x="9440920" y="6597614"/>
            <a:ext cx="465080" cy="260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4275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83" name="Google Shape;183;p25"/>
          <p:cNvSpPr txBox="1">
            <a:spLocks noGrp="1"/>
          </p:cNvSpPr>
          <p:nvPr>
            <p:ph type="body" idx="1"/>
          </p:nvPr>
        </p:nvSpPr>
        <p:spPr>
          <a:xfrm>
            <a:off x="360363" y="1341438"/>
            <a:ext cx="9182100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4" name="Google Shape;184;p25"/>
          <p:cNvSpPr txBox="1">
            <a:spLocks noGrp="1"/>
          </p:cNvSpPr>
          <p:nvPr>
            <p:ph type="body" idx="14"/>
          </p:nvPr>
        </p:nvSpPr>
        <p:spPr>
          <a:xfrm>
            <a:off x="4954588" y="2168525"/>
            <a:ext cx="4587875" cy="3713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1433220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">
  <p:cSld name="Picture"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6"/>
          <p:cNvSpPr>
            <a:spLocks noGrp="1"/>
          </p:cNvSpPr>
          <p:nvPr>
            <p:ph type="pic" idx="2"/>
          </p:nvPr>
        </p:nvSpPr>
        <p:spPr>
          <a:xfrm>
            <a:off x="1" y="1"/>
            <a:ext cx="9906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pen Sans Light"/>
              <a:buNone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2297734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1">
  <p:cSld name="Picture 1"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891223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8"/>
          <p:cNvSpPr txBox="1">
            <a:spLocks noGrp="1"/>
          </p:cNvSpPr>
          <p:nvPr>
            <p:ph type="ctrTitle"/>
          </p:nvPr>
        </p:nvSpPr>
        <p:spPr>
          <a:xfrm>
            <a:off x="337684" y="992767"/>
            <a:ext cx="9230700" cy="27369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100"/>
              <a:buNone/>
              <a:defRPr sz="71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7100"/>
              <a:buNone/>
              <a:defRPr sz="71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7100"/>
              <a:buNone/>
              <a:defRPr sz="71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7100"/>
              <a:buNone/>
              <a:defRPr sz="71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7100"/>
              <a:buNone/>
              <a:defRPr sz="71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7100"/>
              <a:buNone/>
              <a:defRPr sz="71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7100"/>
              <a:buNone/>
              <a:defRPr sz="71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7100"/>
              <a:buNone/>
              <a:defRPr sz="71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7100"/>
              <a:buNone/>
              <a:defRPr sz="7100"/>
            </a:lvl9pPr>
          </a:lstStyle>
          <a:p>
            <a:endParaRPr/>
          </a:p>
        </p:txBody>
      </p:sp>
      <p:sp>
        <p:nvSpPr>
          <p:cNvPr id="190" name="Google Shape;190;p28"/>
          <p:cNvSpPr txBox="1">
            <a:spLocks noGrp="1"/>
          </p:cNvSpPr>
          <p:nvPr>
            <p:ph type="subTitle" idx="1"/>
          </p:nvPr>
        </p:nvSpPr>
        <p:spPr>
          <a:xfrm>
            <a:off x="337675" y="3778833"/>
            <a:ext cx="9230700" cy="1056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 rtl="0">
              <a:lnSpc>
                <a:spcPct val="100000"/>
              </a:lnSpc>
              <a:spcBef>
                <a:spcPts val="407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 rtl="0">
              <a:lnSpc>
                <a:spcPct val="100000"/>
              </a:lnSpc>
              <a:spcBef>
                <a:spcPts val="407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 rtl="0">
              <a:lnSpc>
                <a:spcPct val="100000"/>
              </a:lnSpc>
              <a:spcBef>
                <a:spcPts val="407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 rtl="0">
              <a:lnSpc>
                <a:spcPct val="100000"/>
              </a:lnSpc>
              <a:spcBef>
                <a:spcPts val="407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191" name="Google Shape;191;p28"/>
          <p:cNvSpPr txBox="1">
            <a:spLocks noGrp="1"/>
          </p:cNvSpPr>
          <p:nvPr>
            <p:ph type="sldNum" idx="12"/>
          </p:nvPr>
        </p:nvSpPr>
        <p:spPr>
          <a:xfrm>
            <a:off x="9178496" y="6217622"/>
            <a:ext cx="594000" cy="524700"/>
          </a:xfrm>
          <a:prstGeom prst="rect">
            <a:avLst/>
          </a:prstGeom>
        </p:spPr>
        <p:txBody>
          <a:bodyPr spcFirstLastPara="1" wrap="square" lIns="0" tIns="0" rIns="74275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3842472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29"/>
          <p:cNvSpPr txBox="1">
            <a:spLocks noGrp="1"/>
          </p:cNvSpPr>
          <p:nvPr>
            <p:ph type="dt" idx="10"/>
          </p:nvPr>
        </p:nvSpPr>
        <p:spPr>
          <a:xfrm>
            <a:off x="681038" y="6356350"/>
            <a:ext cx="22287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4" name="Google Shape;194;p29"/>
          <p:cNvSpPr txBox="1">
            <a:spLocks noGrp="1"/>
          </p:cNvSpPr>
          <p:nvPr>
            <p:ph type="ftr" idx="11"/>
          </p:nvPr>
        </p:nvSpPr>
        <p:spPr>
          <a:xfrm>
            <a:off x="3281363" y="6356350"/>
            <a:ext cx="33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5" name="Google Shape;195;p29"/>
          <p:cNvSpPr txBox="1">
            <a:spLocks noGrp="1"/>
          </p:cNvSpPr>
          <p:nvPr>
            <p:ph type="sldNum" idx="12"/>
          </p:nvPr>
        </p:nvSpPr>
        <p:spPr>
          <a:xfrm>
            <a:off x="6996113" y="6356350"/>
            <a:ext cx="22287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92084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43206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+ subtitle">
  <p:cSld name="3 boxes + subtitle"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0"/>
          <p:cNvSpPr txBox="1">
            <a:spLocks noGrp="1"/>
          </p:cNvSpPr>
          <p:nvPr>
            <p:ph type="title"/>
          </p:nvPr>
        </p:nvSpPr>
        <p:spPr>
          <a:xfrm>
            <a:off x="359868" y="692151"/>
            <a:ext cx="9183300" cy="54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400"/>
              <a:buFont typeface="Open Sans"/>
              <a:buNone/>
              <a:defRPr sz="3400" b="1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/>
            </a:lvl9pPr>
          </a:lstStyle>
          <a:p>
            <a:endParaRPr/>
          </a:p>
        </p:txBody>
      </p:sp>
      <p:sp>
        <p:nvSpPr>
          <p:cNvPr id="198" name="Google Shape;198;p30"/>
          <p:cNvSpPr txBox="1">
            <a:spLocks noGrp="1"/>
          </p:cNvSpPr>
          <p:nvPr>
            <p:ph type="sldNum" idx="12"/>
          </p:nvPr>
        </p:nvSpPr>
        <p:spPr>
          <a:xfrm>
            <a:off x="9440920" y="6597614"/>
            <a:ext cx="465000" cy="2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910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99" name="Google Shape;199;p30"/>
          <p:cNvSpPr txBox="1">
            <a:spLocks noGrp="1"/>
          </p:cNvSpPr>
          <p:nvPr>
            <p:ph type="subTitle" idx="1"/>
          </p:nvPr>
        </p:nvSpPr>
        <p:spPr>
          <a:xfrm>
            <a:off x="362525" y="1233500"/>
            <a:ext cx="9183000" cy="746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792"/>
              </a:spcBef>
              <a:spcAft>
                <a:spcPts val="0"/>
              </a:spcAft>
              <a:buNone/>
              <a:defRPr sz="1900">
                <a:solidFill>
                  <a:schemeClr val="dk2"/>
                </a:solidFill>
              </a:defRPr>
            </a:lvl1pPr>
            <a:lvl2pPr lvl="1" rtl="0">
              <a:spcBef>
                <a:spcPts val="792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792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792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792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792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792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792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792"/>
              </a:spcBef>
              <a:spcAft>
                <a:spcPts val="792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200" name="Google Shape;200;p30"/>
          <p:cNvSpPr txBox="1">
            <a:spLocks noGrp="1"/>
          </p:cNvSpPr>
          <p:nvPr>
            <p:ph type="body" idx="2"/>
          </p:nvPr>
        </p:nvSpPr>
        <p:spPr>
          <a:xfrm>
            <a:off x="359875" y="2160000"/>
            <a:ext cx="2867400" cy="3717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rtl="0">
              <a:spcBef>
                <a:spcPts val="792"/>
              </a:spcBef>
              <a:spcAft>
                <a:spcPts val="0"/>
              </a:spcAft>
              <a:buSzPts val="1500"/>
              <a:buNone/>
              <a:defRPr sz="1500"/>
            </a:lvl1pPr>
            <a:lvl2pPr marL="914400" lvl="1" indent="-228600" rtl="0">
              <a:spcBef>
                <a:spcPts val="792"/>
              </a:spcBef>
              <a:spcAft>
                <a:spcPts val="0"/>
              </a:spcAft>
              <a:buSzPts val="1200"/>
              <a:buNone/>
              <a:defRPr/>
            </a:lvl2pPr>
            <a:lvl3pPr marL="1371600" lvl="2" indent="-228600" rtl="0">
              <a:spcBef>
                <a:spcPts val="900"/>
              </a:spcBef>
              <a:spcAft>
                <a:spcPts val="0"/>
              </a:spcAft>
              <a:buSzPts val="1200"/>
              <a:buNone/>
              <a:defRPr/>
            </a:lvl3pPr>
            <a:lvl4pPr marL="1828800" lvl="3" indent="-304800" rtl="0">
              <a:spcBef>
                <a:spcPts val="900"/>
              </a:spcBef>
              <a:spcAft>
                <a:spcPts val="0"/>
              </a:spcAft>
              <a:buSzPts val="1200"/>
              <a:buChar char="•"/>
              <a:defRPr/>
            </a:lvl4pPr>
            <a:lvl5pPr marL="2286000" lvl="4" indent="-298450" rtl="0">
              <a:spcBef>
                <a:spcPts val="600"/>
              </a:spcBef>
              <a:spcAft>
                <a:spcPts val="0"/>
              </a:spcAft>
              <a:buSzPts val="1100"/>
              <a:buChar char="-"/>
              <a:defRPr/>
            </a:lvl5pPr>
            <a:lvl6pPr marL="2743200" lvl="5" indent="-321500" rtl="0">
              <a:spcBef>
                <a:spcPts val="600"/>
              </a:spcBef>
              <a:spcAft>
                <a:spcPts val="0"/>
              </a:spcAft>
              <a:buSzPts val="1463"/>
              <a:buChar char="•"/>
              <a:defRPr/>
            </a:lvl6pPr>
            <a:lvl7pPr marL="3200400" lvl="6" indent="-298450" rtl="0">
              <a:spcBef>
                <a:spcPts val="407"/>
              </a:spcBef>
              <a:spcAft>
                <a:spcPts val="0"/>
              </a:spcAft>
              <a:buSzPts val="1100"/>
              <a:buChar char="-"/>
              <a:defRPr/>
            </a:lvl7pPr>
            <a:lvl8pPr marL="3657600" lvl="7" indent="-321500" rtl="0">
              <a:spcBef>
                <a:spcPts val="407"/>
              </a:spcBef>
              <a:spcAft>
                <a:spcPts val="0"/>
              </a:spcAft>
              <a:buSzPts val="1463"/>
              <a:buChar char="•"/>
              <a:defRPr/>
            </a:lvl8pPr>
            <a:lvl9pPr marL="4114800" lvl="8" indent="-321500" rtl="0">
              <a:spcBef>
                <a:spcPts val="407"/>
              </a:spcBef>
              <a:spcAft>
                <a:spcPts val="0"/>
              </a:spcAft>
              <a:buSzPts val="1463"/>
              <a:buChar char="•"/>
              <a:defRPr/>
            </a:lvl9pPr>
          </a:lstStyle>
          <a:p>
            <a:endParaRPr/>
          </a:p>
        </p:txBody>
      </p:sp>
      <p:sp>
        <p:nvSpPr>
          <p:cNvPr id="201" name="Google Shape;201;p30"/>
          <p:cNvSpPr txBox="1">
            <a:spLocks noGrp="1"/>
          </p:cNvSpPr>
          <p:nvPr>
            <p:ph type="body" idx="3"/>
          </p:nvPr>
        </p:nvSpPr>
        <p:spPr>
          <a:xfrm>
            <a:off x="3519000" y="2159950"/>
            <a:ext cx="2867400" cy="3717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rtl="0">
              <a:spcBef>
                <a:spcPts val="792"/>
              </a:spcBef>
              <a:spcAft>
                <a:spcPts val="0"/>
              </a:spcAft>
              <a:buSzPts val="1500"/>
              <a:buNone/>
              <a:defRPr sz="1500"/>
            </a:lvl1pPr>
            <a:lvl2pPr marL="914400" lvl="1" indent="-228600" rtl="0">
              <a:spcBef>
                <a:spcPts val="792"/>
              </a:spcBef>
              <a:spcAft>
                <a:spcPts val="0"/>
              </a:spcAft>
              <a:buSzPts val="1200"/>
              <a:buNone/>
              <a:defRPr/>
            </a:lvl2pPr>
            <a:lvl3pPr marL="1371600" lvl="2" indent="-228600" rtl="0">
              <a:spcBef>
                <a:spcPts val="900"/>
              </a:spcBef>
              <a:spcAft>
                <a:spcPts val="0"/>
              </a:spcAft>
              <a:buSzPts val="1200"/>
              <a:buNone/>
              <a:defRPr/>
            </a:lvl3pPr>
            <a:lvl4pPr marL="1828800" lvl="3" indent="-304800" rtl="0">
              <a:spcBef>
                <a:spcPts val="900"/>
              </a:spcBef>
              <a:spcAft>
                <a:spcPts val="0"/>
              </a:spcAft>
              <a:buSzPts val="1200"/>
              <a:buChar char="•"/>
              <a:defRPr/>
            </a:lvl4pPr>
            <a:lvl5pPr marL="2286000" lvl="4" indent="-298450" rtl="0">
              <a:spcBef>
                <a:spcPts val="600"/>
              </a:spcBef>
              <a:spcAft>
                <a:spcPts val="0"/>
              </a:spcAft>
              <a:buSzPts val="1100"/>
              <a:buChar char="-"/>
              <a:defRPr/>
            </a:lvl5pPr>
            <a:lvl6pPr marL="2743200" lvl="5" indent="-321500" rtl="0">
              <a:spcBef>
                <a:spcPts val="600"/>
              </a:spcBef>
              <a:spcAft>
                <a:spcPts val="0"/>
              </a:spcAft>
              <a:buSzPts val="1463"/>
              <a:buChar char="•"/>
              <a:defRPr/>
            </a:lvl6pPr>
            <a:lvl7pPr marL="3200400" lvl="6" indent="-298450" rtl="0">
              <a:spcBef>
                <a:spcPts val="407"/>
              </a:spcBef>
              <a:spcAft>
                <a:spcPts val="0"/>
              </a:spcAft>
              <a:buSzPts val="1100"/>
              <a:buChar char="-"/>
              <a:defRPr/>
            </a:lvl7pPr>
            <a:lvl8pPr marL="3657600" lvl="7" indent="-321500" rtl="0">
              <a:spcBef>
                <a:spcPts val="407"/>
              </a:spcBef>
              <a:spcAft>
                <a:spcPts val="0"/>
              </a:spcAft>
              <a:buSzPts val="1463"/>
              <a:buChar char="•"/>
              <a:defRPr/>
            </a:lvl8pPr>
            <a:lvl9pPr marL="4114800" lvl="8" indent="-321500" rtl="0">
              <a:spcBef>
                <a:spcPts val="407"/>
              </a:spcBef>
              <a:spcAft>
                <a:spcPts val="0"/>
              </a:spcAft>
              <a:buSzPts val="1463"/>
              <a:buChar char="•"/>
              <a:defRPr/>
            </a:lvl9pPr>
          </a:lstStyle>
          <a:p>
            <a:endParaRPr/>
          </a:p>
        </p:txBody>
      </p:sp>
      <p:sp>
        <p:nvSpPr>
          <p:cNvPr id="202" name="Google Shape;202;p30"/>
          <p:cNvSpPr txBox="1">
            <a:spLocks noGrp="1"/>
          </p:cNvSpPr>
          <p:nvPr>
            <p:ph type="body" idx="4"/>
          </p:nvPr>
        </p:nvSpPr>
        <p:spPr>
          <a:xfrm>
            <a:off x="6678300" y="2159775"/>
            <a:ext cx="2867400" cy="3717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rtl="0">
              <a:spcBef>
                <a:spcPts val="792"/>
              </a:spcBef>
              <a:spcAft>
                <a:spcPts val="0"/>
              </a:spcAft>
              <a:buSzPts val="1500"/>
              <a:buNone/>
              <a:defRPr sz="1500"/>
            </a:lvl1pPr>
            <a:lvl2pPr marL="914400" lvl="1" indent="-228600" rtl="0">
              <a:spcBef>
                <a:spcPts val="792"/>
              </a:spcBef>
              <a:spcAft>
                <a:spcPts val="0"/>
              </a:spcAft>
              <a:buSzPts val="1200"/>
              <a:buNone/>
              <a:defRPr/>
            </a:lvl2pPr>
            <a:lvl3pPr marL="1371600" lvl="2" indent="-228600" rtl="0">
              <a:spcBef>
                <a:spcPts val="900"/>
              </a:spcBef>
              <a:spcAft>
                <a:spcPts val="0"/>
              </a:spcAft>
              <a:buSzPts val="1200"/>
              <a:buNone/>
              <a:defRPr/>
            </a:lvl3pPr>
            <a:lvl4pPr marL="1828800" lvl="3" indent="-304800" rtl="0">
              <a:spcBef>
                <a:spcPts val="900"/>
              </a:spcBef>
              <a:spcAft>
                <a:spcPts val="0"/>
              </a:spcAft>
              <a:buSzPts val="1200"/>
              <a:buChar char="•"/>
              <a:defRPr/>
            </a:lvl4pPr>
            <a:lvl5pPr marL="2286000" lvl="4" indent="-298450" rtl="0">
              <a:spcBef>
                <a:spcPts val="600"/>
              </a:spcBef>
              <a:spcAft>
                <a:spcPts val="0"/>
              </a:spcAft>
              <a:buSzPts val="1100"/>
              <a:buChar char="-"/>
              <a:defRPr/>
            </a:lvl5pPr>
            <a:lvl6pPr marL="2743200" lvl="5" indent="-321500" rtl="0">
              <a:spcBef>
                <a:spcPts val="600"/>
              </a:spcBef>
              <a:spcAft>
                <a:spcPts val="0"/>
              </a:spcAft>
              <a:buSzPts val="1463"/>
              <a:buChar char="•"/>
              <a:defRPr/>
            </a:lvl6pPr>
            <a:lvl7pPr marL="3200400" lvl="6" indent="-298450" rtl="0">
              <a:spcBef>
                <a:spcPts val="407"/>
              </a:spcBef>
              <a:spcAft>
                <a:spcPts val="0"/>
              </a:spcAft>
              <a:buSzPts val="1100"/>
              <a:buChar char="-"/>
              <a:defRPr/>
            </a:lvl7pPr>
            <a:lvl8pPr marL="3657600" lvl="7" indent="-321500" rtl="0">
              <a:spcBef>
                <a:spcPts val="407"/>
              </a:spcBef>
              <a:spcAft>
                <a:spcPts val="0"/>
              </a:spcAft>
              <a:buSzPts val="1463"/>
              <a:buChar char="•"/>
              <a:defRPr/>
            </a:lvl8pPr>
            <a:lvl9pPr marL="4114800" lvl="8" indent="-321500" rtl="0">
              <a:spcBef>
                <a:spcPts val="407"/>
              </a:spcBef>
              <a:spcAft>
                <a:spcPts val="0"/>
              </a:spcAft>
              <a:buSzPts val="1463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92073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5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64" indent="0">
              <a:buNone/>
              <a:defRPr sz="1625" b="1"/>
            </a:lvl2pPr>
            <a:lvl3pPr marL="742927" indent="0">
              <a:buNone/>
              <a:defRPr sz="1462" b="1"/>
            </a:lvl3pPr>
            <a:lvl4pPr marL="1114391" indent="0">
              <a:buNone/>
              <a:defRPr sz="1300" b="1"/>
            </a:lvl4pPr>
            <a:lvl5pPr marL="1485854" indent="0">
              <a:buNone/>
              <a:defRPr sz="1300" b="1"/>
            </a:lvl5pPr>
            <a:lvl6pPr marL="1857318" indent="0">
              <a:buNone/>
              <a:defRPr sz="1300" b="1"/>
            </a:lvl6pPr>
            <a:lvl7pPr marL="2228781" indent="0">
              <a:buNone/>
              <a:defRPr sz="1300" b="1"/>
            </a:lvl7pPr>
            <a:lvl8pPr marL="2600245" indent="0">
              <a:buNone/>
              <a:defRPr sz="1300" b="1"/>
            </a:lvl8pPr>
            <a:lvl9pPr marL="2971709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6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64" indent="0">
              <a:buNone/>
              <a:defRPr sz="1625" b="1"/>
            </a:lvl2pPr>
            <a:lvl3pPr marL="742927" indent="0">
              <a:buNone/>
              <a:defRPr sz="1462" b="1"/>
            </a:lvl3pPr>
            <a:lvl4pPr marL="1114391" indent="0">
              <a:buNone/>
              <a:defRPr sz="1300" b="1"/>
            </a:lvl4pPr>
            <a:lvl5pPr marL="1485854" indent="0">
              <a:buNone/>
              <a:defRPr sz="1300" b="1"/>
            </a:lvl5pPr>
            <a:lvl6pPr marL="1857318" indent="0">
              <a:buNone/>
              <a:defRPr sz="1300" b="1"/>
            </a:lvl6pPr>
            <a:lvl7pPr marL="2228781" indent="0">
              <a:buNone/>
              <a:defRPr sz="1300" b="1"/>
            </a:lvl7pPr>
            <a:lvl8pPr marL="2600245" indent="0">
              <a:buNone/>
              <a:defRPr sz="1300" b="1"/>
            </a:lvl8pPr>
            <a:lvl9pPr marL="2971709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6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461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6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977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64" indent="0">
              <a:buNone/>
              <a:defRPr sz="1137"/>
            </a:lvl2pPr>
            <a:lvl3pPr marL="742927" indent="0">
              <a:buNone/>
              <a:defRPr sz="975"/>
            </a:lvl3pPr>
            <a:lvl4pPr marL="1114391" indent="0">
              <a:buNone/>
              <a:defRPr sz="812"/>
            </a:lvl4pPr>
            <a:lvl5pPr marL="1485854" indent="0">
              <a:buNone/>
              <a:defRPr sz="812"/>
            </a:lvl5pPr>
            <a:lvl6pPr marL="1857318" indent="0">
              <a:buNone/>
              <a:defRPr sz="812"/>
            </a:lvl6pPr>
            <a:lvl7pPr marL="2228781" indent="0">
              <a:buNone/>
              <a:defRPr sz="812"/>
            </a:lvl7pPr>
            <a:lvl8pPr marL="2600245" indent="0">
              <a:buNone/>
              <a:defRPr sz="812"/>
            </a:lvl8pPr>
            <a:lvl9pPr marL="2971709" indent="0">
              <a:buNone/>
              <a:defRPr sz="81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310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2600"/>
            </a:lvl1pPr>
            <a:lvl2pPr marL="371464" indent="0">
              <a:buNone/>
              <a:defRPr sz="2275"/>
            </a:lvl2pPr>
            <a:lvl3pPr marL="742927" indent="0">
              <a:buNone/>
              <a:defRPr sz="1950"/>
            </a:lvl3pPr>
            <a:lvl4pPr marL="1114391" indent="0">
              <a:buNone/>
              <a:defRPr sz="1625"/>
            </a:lvl4pPr>
            <a:lvl5pPr marL="1485854" indent="0">
              <a:buNone/>
              <a:defRPr sz="1625"/>
            </a:lvl5pPr>
            <a:lvl6pPr marL="1857318" indent="0">
              <a:buNone/>
              <a:defRPr sz="1625"/>
            </a:lvl6pPr>
            <a:lvl7pPr marL="2228781" indent="0">
              <a:buNone/>
              <a:defRPr sz="1625"/>
            </a:lvl7pPr>
            <a:lvl8pPr marL="2600245" indent="0">
              <a:buNone/>
              <a:defRPr sz="1625"/>
            </a:lvl8pPr>
            <a:lvl9pPr marL="2971709" indent="0">
              <a:buNone/>
              <a:defRPr sz="162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64" indent="0">
              <a:buNone/>
              <a:defRPr sz="1137"/>
            </a:lvl2pPr>
            <a:lvl3pPr marL="742927" indent="0">
              <a:buNone/>
              <a:defRPr sz="975"/>
            </a:lvl3pPr>
            <a:lvl4pPr marL="1114391" indent="0">
              <a:buNone/>
              <a:defRPr sz="812"/>
            </a:lvl4pPr>
            <a:lvl5pPr marL="1485854" indent="0">
              <a:buNone/>
              <a:defRPr sz="812"/>
            </a:lvl5pPr>
            <a:lvl6pPr marL="1857318" indent="0">
              <a:buNone/>
              <a:defRPr sz="812"/>
            </a:lvl6pPr>
            <a:lvl7pPr marL="2228781" indent="0">
              <a:buNone/>
              <a:defRPr sz="812"/>
            </a:lvl7pPr>
            <a:lvl8pPr marL="2600245" indent="0">
              <a:buNone/>
              <a:defRPr sz="812"/>
            </a:lvl8pPr>
            <a:lvl9pPr marL="2971709" indent="0">
              <a:buNone/>
              <a:defRPr sz="81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485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26" Type="http://schemas.openxmlformats.org/officeDocument/2006/relationships/slideLayout" Target="../slideLayouts/slideLayout37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slideLayout" Target="../slideLayouts/slideLayout36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29" Type="http://schemas.openxmlformats.org/officeDocument/2006/relationships/slideLayout" Target="../slideLayouts/slideLayout40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35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28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31" Type="http://schemas.openxmlformats.org/officeDocument/2006/relationships/image" Target="../media/image1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Relationship Id="rId27" Type="http://schemas.openxmlformats.org/officeDocument/2006/relationships/slideLayout" Target="../slideLayouts/slideLayout38.xml"/><Relationship Id="rId30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100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42927" rtl="0" eaLnBrk="1" latinLnBrk="0" hangingPunct="1">
        <a:lnSpc>
          <a:spcPct val="90000"/>
        </a:lnSpc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2" indent="-185732" algn="l" defTabSz="742927" rtl="0" eaLnBrk="1" latinLnBrk="0" hangingPunct="1">
        <a:lnSpc>
          <a:spcPct val="90000"/>
        </a:lnSpc>
        <a:spcBef>
          <a:spcPts val="812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195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59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22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671586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2043050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414513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785977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3157440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1pPr>
      <a:lvl2pPr marL="371464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2pPr>
      <a:lvl3pPr marL="742927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3pPr>
      <a:lvl4pPr marL="1114391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485854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1857318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228781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600245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2971709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359868" y="692151"/>
            <a:ext cx="9183084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Open Sans SemiBold"/>
              <a:buNone/>
              <a:defRPr sz="3200" b="0" i="0" u="none" strike="noStrike" cap="none">
                <a:solidFill>
                  <a:schemeClr val="dk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sldNum" idx="12"/>
          </p:nvPr>
        </p:nvSpPr>
        <p:spPr>
          <a:xfrm>
            <a:off x="9440920" y="6597614"/>
            <a:ext cx="465080" cy="260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4275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12" name="Google Shape;12;p1"/>
          <p:cNvPicPr preferRelativeResize="0"/>
          <p:nvPr/>
        </p:nvPicPr>
        <p:blipFill rotWithShape="1">
          <a:blip r:embed="rId31">
            <a:alphaModFix/>
          </a:blip>
          <a:srcRect/>
          <a:stretch/>
        </p:blipFill>
        <p:spPr>
          <a:xfrm>
            <a:off x="8785436" y="6195465"/>
            <a:ext cx="757517" cy="260325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1"/>
          <p:cNvSpPr txBox="1">
            <a:spLocks noGrp="1"/>
          </p:cNvSpPr>
          <p:nvPr>
            <p:ph type="body" idx="1"/>
          </p:nvPr>
        </p:nvSpPr>
        <p:spPr>
          <a:xfrm>
            <a:off x="359868" y="1916113"/>
            <a:ext cx="9183084" cy="3960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pen Sans Light"/>
              <a:buNone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L="1828800" marR="0" lvl="3" indent="-3048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L="2743200" marR="0" lvl="5" indent="-3215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L="3200400" marR="0" lvl="6" indent="-298450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L="3657600" marR="0" lvl="7" indent="-321500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L="4114800" marR="0" lvl="8" indent="-321500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2709443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  <p:sldLayoutId id="2147483692" r:id="rId20"/>
    <p:sldLayoutId id="2147483693" r:id="rId21"/>
    <p:sldLayoutId id="2147483694" r:id="rId22"/>
    <p:sldLayoutId id="2147483695" r:id="rId23"/>
    <p:sldLayoutId id="2147483696" r:id="rId24"/>
    <p:sldLayoutId id="2147483697" r:id="rId25"/>
    <p:sldLayoutId id="2147483698" r:id="rId26"/>
    <p:sldLayoutId id="2147483699" r:id="rId27"/>
    <p:sldLayoutId id="2147483700" r:id="rId28"/>
    <p:sldLayoutId id="2147483701" r:id="rId2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3121">
          <p15:clr>
            <a:srgbClr val="F26B43"/>
          </p15:clr>
        </p15:guide>
        <p15:guide id="2" pos="2936">
          <p15:clr>
            <a:srgbClr val="F26B43"/>
          </p15:clr>
        </p15:guide>
        <p15:guide id="3" pos="3304">
          <p15:clr>
            <a:srgbClr val="F26B43"/>
          </p15:clr>
        </p15:guide>
        <p15:guide id="4" pos="2217">
          <p15:clr>
            <a:srgbClr val="F26B43"/>
          </p15:clr>
        </p15:guide>
        <p15:guide id="5" pos="2033">
          <p15:clr>
            <a:srgbClr val="F26B43"/>
          </p15:clr>
        </p15:guide>
        <p15:guide id="6" pos="4188">
          <p15:clr>
            <a:srgbClr val="F26B43"/>
          </p15:clr>
        </p15:guide>
        <p15:guide id="7" pos="4023">
          <p15:clr>
            <a:srgbClr val="F26B43"/>
          </p15:clr>
        </p15:guide>
        <p15:guide id="8" pos="227">
          <p15:clr>
            <a:srgbClr val="F26B43"/>
          </p15:clr>
        </p15:guide>
        <p15:guide id="9" pos="6013">
          <p15:clr>
            <a:srgbClr val="F26B43"/>
          </p15:clr>
        </p15:guide>
        <p15:guide id="10" orient="horz" pos="958">
          <p15:clr>
            <a:srgbClr val="F26B43"/>
          </p15:clr>
        </p15:guide>
        <p15:guide id="11" orient="horz" pos="436">
          <p15:clr>
            <a:srgbClr val="F26B43"/>
          </p15:clr>
        </p15:guide>
        <p15:guide id="12" orient="horz" pos="1366">
          <p15:clr>
            <a:srgbClr val="F26B43"/>
          </p15:clr>
        </p15:guide>
        <p15:guide id="13" orient="horz" pos="3702">
          <p15:clr>
            <a:srgbClr val="F26B43"/>
          </p15:clr>
        </p15:guide>
        <p15:guide id="14" orient="horz" pos="4065">
          <p15:clr>
            <a:srgbClr val="F26B43"/>
          </p15:clr>
        </p15:guide>
        <p15:guide id="15" orient="horz" pos="3861">
          <p15:clr>
            <a:srgbClr val="F26B43"/>
          </p15:clr>
        </p15:guide>
        <p15:guide id="16" orient="horz" pos="777">
          <p15:clr>
            <a:srgbClr val="F26B43"/>
          </p15:clr>
        </p15:guide>
        <p15:guide id="17" orient="horz" pos="96">
          <p15:clr>
            <a:srgbClr val="F26B43"/>
          </p15:clr>
        </p15:guide>
        <p15:guide id="18" orient="horz" pos="120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0" name="Google Shape;1260;p183"/>
          <p:cNvSpPr txBox="1">
            <a:spLocks noGrp="1"/>
          </p:cNvSpPr>
          <p:nvPr>
            <p:ph type="title"/>
          </p:nvPr>
        </p:nvSpPr>
        <p:spPr>
          <a:xfrm>
            <a:off x="389850" y="821125"/>
            <a:ext cx="8952000" cy="659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900"/>
              <a:t>Before you start your cycle it’s extremely important to understand your (financial) KPIs, the levers that will impact the financial model and possible outcomes</a:t>
            </a:r>
            <a:endParaRPr sz="19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1" name="Google Shape;1261;p183"/>
          <p:cNvSpPr txBox="1">
            <a:spLocks noGrp="1"/>
          </p:cNvSpPr>
          <p:nvPr>
            <p:ph type="sldNum" idx="12"/>
          </p:nvPr>
        </p:nvSpPr>
        <p:spPr>
          <a:xfrm>
            <a:off x="10227664" y="7917137"/>
            <a:ext cx="503700" cy="312600"/>
          </a:xfrm>
          <a:prstGeom prst="rect">
            <a:avLst/>
          </a:prstGeom>
        </p:spPr>
        <p:txBody>
          <a:bodyPr spcFirstLastPara="1" wrap="square" lIns="0" tIns="0" rIns="74275" bIns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GB" sz="800" b="0" i="0" u="none" strike="noStrike" kern="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Open Sans Light"/>
                <a:ea typeface="Open Sans Light"/>
                <a:cs typeface="Open Sans Light"/>
                <a:sym typeface="Open Sans Light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1</a:t>
            </a:fld>
            <a:endParaRPr kumimoji="0" sz="800" b="0" i="0" u="none" strike="noStrike" kern="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sp>
        <p:nvSpPr>
          <p:cNvPr id="1262" name="Google Shape;1262;p183"/>
          <p:cNvSpPr txBox="1">
            <a:spLocks noGrp="1"/>
          </p:cNvSpPr>
          <p:nvPr>
            <p:ph type="body" idx="1"/>
          </p:nvPr>
        </p:nvSpPr>
        <p:spPr>
          <a:xfrm>
            <a:off x="389850" y="1809550"/>
            <a:ext cx="4271100" cy="4494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90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What are the financial considerations? </a:t>
            </a:r>
            <a:endParaRPr sz="1200">
              <a:solidFill>
                <a:schemeClr val="dk1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  <a:p>
            <a:pPr marL="0" lvl="0" indent="0" algn="l" rtl="0">
              <a:spcBef>
                <a:spcPts val="90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How can you make sure you’re not just building in extra cost or operational complexity? </a:t>
            </a:r>
            <a:endParaRPr sz="1200">
              <a:solidFill>
                <a:schemeClr val="dk1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  <a:p>
            <a:pPr marL="0" lvl="0" indent="0" algn="l" rtl="0">
              <a:spcBef>
                <a:spcPts val="90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What are the key metrics you’re trying to improve / optimise?</a:t>
            </a:r>
            <a:endParaRPr sz="1200">
              <a:solidFill>
                <a:schemeClr val="dk1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  <a:p>
            <a:pPr marL="508000" lvl="0" indent="-355600" algn="l" rtl="0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</a:pPr>
            <a:r>
              <a:rPr lang="en-GB" sz="1200">
                <a:solidFill>
                  <a:schemeClr val="dk1"/>
                </a:solidFill>
              </a:rPr>
              <a:t>Average donation value</a:t>
            </a:r>
            <a:endParaRPr sz="1200">
              <a:solidFill>
                <a:schemeClr val="dk1"/>
              </a:solidFill>
            </a:endParaRPr>
          </a:p>
          <a:p>
            <a:pPr marL="508000" lvl="0" indent="-355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</a:pPr>
            <a:r>
              <a:rPr lang="en-GB" sz="1200">
                <a:solidFill>
                  <a:schemeClr val="dk1"/>
                </a:solidFill>
              </a:rPr>
              <a:t>CPA </a:t>
            </a:r>
            <a:endParaRPr sz="1200">
              <a:solidFill>
                <a:schemeClr val="dk1"/>
              </a:solidFill>
            </a:endParaRPr>
          </a:p>
          <a:p>
            <a:pPr marL="508000" lvl="0" indent="-355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</a:pPr>
            <a:r>
              <a:rPr lang="en-GB" sz="1200">
                <a:solidFill>
                  <a:schemeClr val="dk1"/>
                </a:solidFill>
              </a:rPr>
              <a:t>Cost to deliver</a:t>
            </a:r>
            <a:endParaRPr sz="1200">
              <a:solidFill>
                <a:schemeClr val="dk1"/>
              </a:solidFill>
            </a:endParaRPr>
          </a:p>
          <a:p>
            <a:pPr marL="508000" lvl="0" indent="-355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</a:pPr>
            <a:r>
              <a:rPr lang="en-GB" sz="1200">
                <a:solidFill>
                  <a:schemeClr val="dk1"/>
                </a:solidFill>
              </a:rPr>
              <a:t>Attrition / retention</a:t>
            </a:r>
            <a:endParaRPr sz="12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90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How can you affect these metrics / levers? </a:t>
            </a:r>
            <a:r>
              <a:rPr lang="en-GB" sz="1200">
                <a:solidFill>
                  <a:schemeClr val="dk1"/>
                </a:solidFill>
              </a:rPr>
              <a:t>(E.g. change the pricing model) See more examples to the right. </a:t>
            </a:r>
            <a:endParaRPr sz="12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90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What data do you already have and what do you already know? </a:t>
            </a:r>
            <a:r>
              <a:rPr lang="en-GB" sz="1200">
                <a:solidFill>
                  <a:schemeClr val="dk1"/>
                </a:solidFill>
              </a:rPr>
              <a:t>(E.g. % of current subscribers paying over minimum asking price) </a:t>
            </a:r>
            <a:endParaRPr sz="12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900"/>
              </a:spcBef>
              <a:spcAft>
                <a:spcPts val="0"/>
              </a:spcAft>
              <a:buNone/>
            </a:pPr>
            <a:r>
              <a:rPr lang="en-GB" sz="1200" b="1">
                <a:solidFill>
                  <a:schemeClr val="accent5"/>
                </a:solidFill>
                <a:latin typeface="Open Sans"/>
                <a:ea typeface="Open Sans"/>
                <a:cs typeface="Open Sans"/>
                <a:sym typeface="Open Sans"/>
              </a:rPr>
              <a:t>→ This will help define what ideas you test with your audience.</a:t>
            </a:r>
            <a:endParaRPr sz="1200" b="1">
              <a:solidFill>
                <a:schemeClr val="accent5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spcBef>
                <a:spcPts val="900"/>
              </a:spcBef>
              <a:spcAft>
                <a:spcPts val="792"/>
              </a:spcAft>
              <a:buNone/>
            </a:pPr>
            <a:endParaRPr sz="1200"/>
          </a:p>
        </p:txBody>
      </p:sp>
      <p:sp>
        <p:nvSpPr>
          <p:cNvPr id="1263" name="Google Shape;1263;p183"/>
          <p:cNvSpPr/>
          <p:nvPr/>
        </p:nvSpPr>
        <p:spPr>
          <a:xfrm>
            <a:off x="5695977" y="2032260"/>
            <a:ext cx="1672800" cy="16917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102600" tIns="102600" rIns="102600" bIns="1026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GB" sz="11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Better engagement at consideration using better storytelling will improve conversion</a:t>
            </a:r>
            <a:endParaRPr kumimoji="0" sz="11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GB" sz="11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&gt;</a:t>
            </a:r>
            <a:endParaRPr kumimoji="0" sz="11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GB" sz="1100" b="1" i="0" u="none" strike="noStrike" kern="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Reduced CPA</a:t>
            </a:r>
            <a:endParaRPr kumimoji="0" sz="1100" b="1" i="0" u="none" strike="noStrike" kern="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64" name="Google Shape;1264;p183"/>
          <p:cNvSpPr/>
          <p:nvPr/>
        </p:nvSpPr>
        <p:spPr>
          <a:xfrm>
            <a:off x="7668931" y="2032260"/>
            <a:ext cx="1672800" cy="16917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102600" tIns="102600" rIns="102600" bIns="1026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GB" sz="11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Offering a premium  subscription tier </a:t>
            </a:r>
            <a:endParaRPr kumimoji="0" sz="11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GB" sz="11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&gt; </a:t>
            </a:r>
            <a:endParaRPr kumimoji="0" sz="11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GB" sz="1100" b="1" i="0" u="none" strike="noStrike" kern="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Increased average monthly donation</a:t>
            </a:r>
            <a:endParaRPr kumimoji="0" sz="1100" b="1" i="0" u="none" strike="noStrike" kern="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65" name="Google Shape;1265;p183"/>
          <p:cNvSpPr/>
          <p:nvPr/>
        </p:nvSpPr>
        <p:spPr>
          <a:xfrm>
            <a:off x="5695977" y="4185286"/>
            <a:ext cx="1672800" cy="16917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102600" tIns="102600" rIns="102600" bIns="1026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GB" sz="11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Control costs by removing a ‘nice to have’ and costly element of the welcome pack </a:t>
            </a:r>
            <a:endParaRPr kumimoji="0" sz="11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GB" sz="11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&gt;</a:t>
            </a:r>
            <a:endParaRPr kumimoji="0" sz="11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GB" sz="1100" b="1" i="0" u="none" strike="noStrike" kern="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Improved margins </a:t>
            </a:r>
            <a:endParaRPr kumimoji="0" sz="1100" b="1" i="0" u="none" strike="noStrike" kern="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66" name="Google Shape;1266;p183"/>
          <p:cNvSpPr/>
          <p:nvPr/>
        </p:nvSpPr>
        <p:spPr>
          <a:xfrm>
            <a:off x="7668931" y="4185286"/>
            <a:ext cx="1672800" cy="16917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102600" tIns="102600" rIns="102600" bIns="1026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GB" sz="11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Improve overall experience of monthly subscription </a:t>
            </a:r>
            <a:endParaRPr kumimoji="0" sz="11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GB" sz="11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&gt; </a:t>
            </a:r>
            <a:endParaRPr kumimoji="0" sz="11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GB" sz="1100" b="1" i="0" u="none" strike="noStrike" kern="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Reduce attrition</a:t>
            </a:r>
            <a:endParaRPr kumimoji="0" sz="1100" b="1" i="0" u="none" strike="noStrike" kern="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67" name="Google Shape;1267;p183"/>
          <p:cNvSpPr/>
          <p:nvPr/>
        </p:nvSpPr>
        <p:spPr>
          <a:xfrm rot="5400000">
            <a:off x="4354292" y="3432288"/>
            <a:ext cx="1194330" cy="458033"/>
          </a:xfrm>
          <a:prstGeom prst="flowChartExtract">
            <a:avLst/>
          </a:prstGeom>
          <a:solidFill>
            <a:srgbClr val="E7E6E6"/>
          </a:solidFill>
          <a:ln>
            <a:noFill/>
          </a:ln>
        </p:spPr>
        <p:txBody>
          <a:bodyPr spcFirstLastPara="1" wrap="square" lIns="91625" tIns="91625" rIns="91625" bIns="916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268" name="Google Shape;1268;p183"/>
          <p:cNvSpPr txBox="1"/>
          <p:nvPr/>
        </p:nvSpPr>
        <p:spPr>
          <a:xfrm>
            <a:off x="5695977" y="1520820"/>
            <a:ext cx="2129700" cy="3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2600" tIns="102600" rIns="102600" bIns="1026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Examples:</a:t>
            </a:r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685999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GI colours">
      <a:dk1>
        <a:srgbClr val="0D0D0D"/>
      </a:dk1>
      <a:lt1>
        <a:srgbClr val="FFFFFF"/>
      </a:lt1>
      <a:dk2>
        <a:srgbClr val="C00000"/>
      </a:dk2>
      <a:lt2>
        <a:srgbClr val="E7E6E6"/>
      </a:lt2>
      <a:accent1>
        <a:srgbClr val="0D0D0D"/>
      </a:accent1>
      <a:accent2>
        <a:srgbClr val="009FE3"/>
      </a:accent2>
      <a:accent3>
        <a:srgbClr val="C5D300"/>
      </a:accent3>
      <a:accent4>
        <a:srgbClr val="EA5B0C"/>
      </a:accent4>
      <a:accent5>
        <a:srgbClr val="669999"/>
      </a:accent5>
      <a:accent6>
        <a:srgbClr val="004D9D"/>
      </a:accent6>
      <a:hlink>
        <a:srgbClr val="0D0D0D"/>
      </a:hlink>
      <a:folHlink>
        <a:srgbClr val="86868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</TotalTime>
  <Words>194</Words>
  <Application>Microsoft Macintosh PowerPoint</Application>
  <PresentationFormat>A4 Paper (210x297 mm)</PresentationFormat>
  <Paragraphs>26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Open Sans</vt:lpstr>
      <vt:lpstr>Open Sans Light</vt:lpstr>
      <vt:lpstr>Open Sans SemiBold</vt:lpstr>
      <vt:lpstr>Office Theme</vt:lpstr>
      <vt:lpstr>1_Office Theme</vt:lpstr>
      <vt:lpstr>Before you start your cycle it’s extremely important to understand your (financial) KPIs, the levers that will impact the financial model and possible outcomes 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does the current user journey look like?</dc:title>
  <dc:creator>Microsoft Office User</dc:creator>
  <cp:lastModifiedBy>Microsoft Office User</cp:lastModifiedBy>
  <cp:revision>11</cp:revision>
  <dcterms:created xsi:type="dcterms:W3CDTF">2021-11-29T17:06:39Z</dcterms:created>
  <dcterms:modified xsi:type="dcterms:W3CDTF">2021-11-29T18:21:00Z</dcterms:modified>
</cp:coreProperties>
</file>