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306" r:id="rId2"/>
  </p:sldIdLst>
  <p:sldSz cx="9906000" cy="6858000" type="A4"/>
  <p:notesSz cx="6858000" cy="9144000"/>
  <p:defaultTextStyle>
    <a:defPPr>
      <a:defRPr lang="en-US"/>
    </a:defPPr>
    <a:lvl1pPr marL="0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584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31"/>
    <p:restoredTop sz="94669"/>
  </p:normalViewPr>
  <p:slideViewPr>
    <p:cSldViewPr snapToGrid="0" snapToObjects="1">
      <p:cViewPr>
        <p:scale>
          <a:sx n="70" d="100"/>
          <a:sy n="70" d="100"/>
        </p:scale>
        <p:origin x="1280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62224F-4733-E548-93E3-AF0D68064229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722CA0-7CDC-274A-853E-9E6C72D301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9496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1pPr>
    <a:lvl2pPr marL="402334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2pPr>
    <a:lvl3pPr marL="804668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3pPr>
    <a:lvl4pPr marL="120700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4pPr>
    <a:lvl5pPr marL="1609337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5pPr>
    <a:lvl6pPr marL="2011671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6pPr>
    <a:lvl7pPr marL="2414005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7pPr>
    <a:lvl8pPr marL="2816339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8pPr>
    <a:lvl9pPr marL="3218673" algn="l" defTabSz="804668" rtl="0" eaLnBrk="1" latinLnBrk="0" hangingPunct="1">
      <a:defRPr sz="105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" name="Google Shape;1802;gf670c20ebe_1_21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3" name="Google Shape;1803;gf670c20ebe_1_218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4" name="Google Shape;1804;gf670c20ebe_1_218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924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950"/>
            </a:lvl1pPr>
            <a:lvl2pPr marL="371464" indent="0" algn="ctr">
              <a:buNone/>
              <a:defRPr sz="1625"/>
            </a:lvl2pPr>
            <a:lvl3pPr marL="742927" indent="0" algn="ctr">
              <a:buNone/>
              <a:defRPr sz="1462"/>
            </a:lvl3pPr>
            <a:lvl4pPr marL="1114391" indent="0" algn="ctr">
              <a:buNone/>
              <a:defRPr sz="1300"/>
            </a:lvl4pPr>
            <a:lvl5pPr marL="1485854" indent="0" algn="ctr">
              <a:buNone/>
              <a:defRPr sz="1300"/>
            </a:lvl5pPr>
            <a:lvl6pPr marL="1857318" indent="0" algn="ctr">
              <a:buNone/>
              <a:defRPr sz="1300"/>
            </a:lvl6pPr>
            <a:lvl7pPr marL="2228781" indent="0" algn="ctr">
              <a:buNone/>
              <a:defRPr sz="1300"/>
            </a:lvl7pPr>
            <a:lvl8pPr marL="2600245" indent="0" algn="ctr">
              <a:buNone/>
              <a:defRPr sz="1300"/>
            </a:lvl8pPr>
            <a:lvl9pPr marL="2971709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31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59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681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box v2">
  <p:cSld name="1 box v2">
    <p:spTree>
      <p:nvGrpSpPr>
        <p:cNvPr id="1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68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00" cy="54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300"/>
              <a:buFont typeface="Open Sans SemiBold"/>
              <a:buNone/>
              <a:defRPr sz="3300" b="0" i="0" u="none" strike="noStrike" cap="none">
                <a:solidFill>
                  <a:schemeClr val="dk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2pPr>
            <a:lvl3pPr lvl="2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3pPr>
            <a:lvl4pPr lvl="3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4pPr>
            <a:lvl5pPr lvl="4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5pPr>
            <a:lvl6pPr lvl="5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6pPr>
            <a:lvl7pPr lvl="6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7pPr>
            <a:lvl8pPr lvl="7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8pPr>
            <a:lvl9pPr lvl="8" rtl="0">
              <a:spcBef>
                <a:spcPts val="0"/>
              </a:spcBef>
              <a:spcAft>
                <a:spcPts val="0"/>
              </a:spcAft>
              <a:buSzPts val="1500"/>
              <a:buNone/>
              <a:defRPr sz="1900"/>
            </a:lvl9pPr>
          </a:lstStyle>
          <a:p>
            <a:endParaRPr/>
          </a:p>
        </p:txBody>
      </p:sp>
      <p:sp>
        <p:nvSpPr>
          <p:cNvPr id="441" name="Google Shape;441;p68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00" cy="26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7515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7F7F7F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42" name="Google Shape;442;p68"/>
          <p:cNvSpPr txBox="1">
            <a:spLocks noGrp="1"/>
          </p:cNvSpPr>
          <p:nvPr>
            <p:ph type="body" idx="1"/>
          </p:nvPr>
        </p:nvSpPr>
        <p:spPr>
          <a:xfrm>
            <a:off x="360363" y="1916113"/>
            <a:ext cx="9182100" cy="421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2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None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3pPr>
            <a:lvl4pPr marL="1828800" marR="0" lvl="3" indent="-304800" algn="l" rtl="0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C00000"/>
              </a:buClr>
              <a:buSzPts val="1200"/>
              <a:buFont typeface="Open Sans Light"/>
              <a:buChar char="-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5pPr>
            <a:lvl6pPr marL="2743200" marR="0" lvl="5" indent="-32385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6pPr>
            <a:lvl7pPr marL="3200400" marR="0" lvl="6" indent="-3048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Open Sans Light"/>
              <a:buChar char="-"/>
              <a:defRPr sz="12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7pPr>
            <a:lvl8pPr marL="3657600" marR="0" lvl="7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8pPr>
            <a:lvl9pPr marL="4114800" marR="0" lvl="8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Open Sans Light"/>
                <a:ea typeface="Open Sans Light"/>
                <a:cs typeface="Open Sans Light"/>
                <a:sym typeface="Open Sans Light"/>
              </a:defRPr>
            </a:lvl9pPr>
          </a:lstStyle>
          <a:p>
            <a:endParaRPr/>
          </a:p>
        </p:txBody>
      </p:sp>
      <p:pic>
        <p:nvPicPr>
          <p:cNvPr id="443" name="Google Shape;443;p6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785436" y="6195465"/>
            <a:ext cx="555640" cy="19094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94294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922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487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1pPr>
            <a:lvl2pPr marL="371464" indent="0">
              <a:buNone/>
              <a:defRPr sz="1625">
                <a:solidFill>
                  <a:schemeClr val="tx1">
                    <a:tint val="75000"/>
                  </a:schemeClr>
                </a:solidFill>
              </a:defRPr>
            </a:lvl2pPr>
            <a:lvl3pPr marL="742927" indent="0">
              <a:buNone/>
              <a:defRPr sz="1462">
                <a:solidFill>
                  <a:schemeClr val="tx1">
                    <a:tint val="75000"/>
                  </a:schemeClr>
                </a:solidFill>
              </a:defRPr>
            </a:lvl3pPr>
            <a:lvl4pPr marL="111439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48585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85731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2287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60024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97170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571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43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5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6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1950" b="1"/>
            </a:lvl1pPr>
            <a:lvl2pPr marL="371464" indent="0">
              <a:buNone/>
              <a:defRPr sz="1625" b="1"/>
            </a:lvl2pPr>
            <a:lvl3pPr marL="742927" indent="0">
              <a:buNone/>
              <a:defRPr sz="1462" b="1"/>
            </a:lvl3pPr>
            <a:lvl4pPr marL="1114391" indent="0">
              <a:buNone/>
              <a:defRPr sz="1300" b="1"/>
            </a:lvl4pPr>
            <a:lvl5pPr marL="1485854" indent="0">
              <a:buNone/>
              <a:defRPr sz="1300" b="1"/>
            </a:lvl5pPr>
            <a:lvl6pPr marL="1857318" indent="0">
              <a:buNone/>
              <a:defRPr sz="1300" b="1"/>
            </a:lvl6pPr>
            <a:lvl7pPr marL="2228781" indent="0">
              <a:buNone/>
              <a:defRPr sz="1300" b="1"/>
            </a:lvl7pPr>
            <a:lvl8pPr marL="2600245" indent="0">
              <a:buNone/>
              <a:defRPr sz="1300" b="1"/>
            </a:lvl8pPr>
            <a:lvl9pPr marL="2971709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6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461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6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977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2600"/>
            </a:lvl1pPr>
            <a:lvl2pPr>
              <a:defRPr sz="2275"/>
            </a:lvl2pPr>
            <a:lvl3pPr>
              <a:defRPr sz="1950"/>
            </a:lvl3pPr>
            <a:lvl4pPr>
              <a:defRPr sz="1625"/>
            </a:lvl4pPr>
            <a:lvl5pPr>
              <a:defRPr sz="1625"/>
            </a:lvl5pPr>
            <a:lvl6pPr>
              <a:defRPr sz="1625"/>
            </a:lvl6pPr>
            <a:lvl7pPr>
              <a:defRPr sz="1625"/>
            </a:lvl7pPr>
            <a:lvl8pPr>
              <a:defRPr sz="1625"/>
            </a:lvl8pPr>
            <a:lvl9pPr>
              <a:defRPr sz="16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310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2600"/>
            </a:lvl1pPr>
            <a:lvl2pPr marL="371464" indent="0">
              <a:buNone/>
              <a:defRPr sz="2275"/>
            </a:lvl2pPr>
            <a:lvl3pPr marL="742927" indent="0">
              <a:buNone/>
              <a:defRPr sz="1950"/>
            </a:lvl3pPr>
            <a:lvl4pPr marL="1114391" indent="0">
              <a:buNone/>
              <a:defRPr sz="1625"/>
            </a:lvl4pPr>
            <a:lvl5pPr marL="1485854" indent="0">
              <a:buNone/>
              <a:defRPr sz="1625"/>
            </a:lvl5pPr>
            <a:lvl6pPr marL="1857318" indent="0">
              <a:buNone/>
              <a:defRPr sz="1625"/>
            </a:lvl6pPr>
            <a:lvl7pPr marL="2228781" indent="0">
              <a:buNone/>
              <a:defRPr sz="1625"/>
            </a:lvl7pPr>
            <a:lvl8pPr marL="2600245" indent="0">
              <a:buNone/>
              <a:defRPr sz="1625"/>
            </a:lvl8pPr>
            <a:lvl9pPr marL="2971709" indent="0">
              <a:buNone/>
              <a:defRPr sz="16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300"/>
            </a:lvl1pPr>
            <a:lvl2pPr marL="371464" indent="0">
              <a:buNone/>
              <a:defRPr sz="1137"/>
            </a:lvl2pPr>
            <a:lvl3pPr marL="742927" indent="0">
              <a:buNone/>
              <a:defRPr sz="975"/>
            </a:lvl3pPr>
            <a:lvl4pPr marL="1114391" indent="0">
              <a:buNone/>
              <a:defRPr sz="812"/>
            </a:lvl4pPr>
            <a:lvl5pPr marL="1485854" indent="0">
              <a:buNone/>
              <a:defRPr sz="812"/>
            </a:lvl5pPr>
            <a:lvl6pPr marL="1857318" indent="0">
              <a:buNone/>
              <a:defRPr sz="812"/>
            </a:lvl6pPr>
            <a:lvl7pPr marL="2228781" indent="0">
              <a:buNone/>
              <a:defRPr sz="812"/>
            </a:lvl7pPr>
            <a:lvl8pPr marL="2600245" indent="0">
              <a:buNone/>
              <a:defRPr sz="812"/>
            </a:lvl8pPr>
            <a:lvl9pPr marL="2971709" indent="0">
              <a:buNone/>
              <a:defRPr sz="81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85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2A01B-A51F-5F4D-8622-E18F1CB2E6A0}" type="datetimeFigureOut">
              <a:rPr lang="en-US" smtClean="0"/>
              <a:t>11/29/21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5BD6D-C6A0-614D-8157-1725C5943A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00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742927" rtl="0" eaLnBrk="1" latinLnBrk="0" hangingPunct="1">
        <a:lnSpc>
          <a:spcPct val="90000"/>
        </a:lnSpc>
        <a:spcBef>
          <a:spcPct val="0"/>
        </a:spcBef>
        <a:buNone/>
        <a:defRPr sz="35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732" indent="-185732" algn="l" defTabSz="742927" rtl="0" eaLnBrk="1" latinLnBrk="0" hangingPunct="1">
        <a:lnSpc>
          <a:spcPct val="90000"/>
        </a:lnSpc>
        <a:spcBef>
          <a:spcPts val="812"/>
        </a:spcBef>
        <a:buFont typeface="Arial" panose="020B0604020202020204" pitchFamily="34" charset="0"/>
        <a:buChar char="•"/>
        <a:defRPr sz="2275" kern="1200">
          <a:solidFill>
            <a:schemeClr val="tx1"/>
          </a:solidFill>
          <a:latin typeface="+mn-lt"/>
          <a:ea typeface="+mn-ea"/>
          <a:cs typeface="+mn-cs"/>
        </a:defRPr>
      </a:lvl1pPr>
      <a:lvl2pPr marL="557195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28659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625" kern="1200">
          <a:solidFill>
            <a:schemeClr val="tx1"/>
          </a:solidFill>
          <a:latin typeface="+mn-lt"/>
          <a:ea typeface="+mn-ea"/>
          <a:cs typeface="+mn-cs"/>
        </a:defRPr>
      </a:lvl3pPr>
      <a:lvl4pPr marL="1300122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671586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204305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414513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785977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3157440" indent="-185732" algn="l" defTabSz="742927" rtl="0" eaLnBrk="1" latinLnBrk="0" hangingPunct="1">
        <a:lnSpc>
          <a:spcPct val="90000"/>
        </a:lnSpc>
        <a:spcBef>
          <a:spcPts val="406"/>
        </a:spcBef>
        <a:buFont typeface="Arial" panose="020B0604020202020204" pitchFamily="34" charset="0"/>
        <a:buChar char="•"/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46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927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39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854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7318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781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600245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1709" algn="l" defTabSz="742927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6" name="Google Shape;1806;p221"/>
          <p:cNvSpPr txBox="1">
            <a:spLocks noGrp="1"/>
          </p:cNvSpPr>
          <p:nvPr>
            <p:ph type="sldNum" idx="12"/>
          </p:nvPr>
        </p:nvSpPr>
        <p:spPr>
          <a:xfrm>
            <a:off x="9440920" y="6597614"/>
            <a:ext cx="465000" cy="260400"/>
          </a:xfrm>
          <a:prstGeom prst="rect">
            <a:avLst/>
          </a:prstGeom>
        </p:spPr>
        <p:txBody>
          <a:bodyPr spcFirstLastPara="1" wrap="square" lIns="0" tIns="0" rIns="7515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  <p:sp>
        <p:nvSpPr>
          <p:cNvPr id="1807" name="Google Shape;1807;p221"/>
          <p:cNvSpPr txBox="1">
            <a:spLocks noGrp="1"/>
          </p:cNvSpPr>
          <p:nvPr>
            <p:ph type="body" idx="1"/>
          </p:nvPr>
        </p:nvSpPr>
        <p:spPr>
          <a:xfrm>
            <a:off x="6833291" y="2534040"/>
            <a:ext cx="2204400" cy="3133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n-GB" sz="1300">
                <a:solidFill>
                  <a:schemeClr val="dk1"/>
                </a:solidFill>
              </a:rPr>
              <a:t>Your follow up task will be to clean up the ideas - combine duplicates and combine similar ideas into clusters .</a:t>
            </a:r>
            <a:endParaRPr sz="13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endParaRPr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800"/>
              </a:spcBef>
              <a:spcAft>
                <a:spcPts val="800"/>
              </a:spcAft>
              <a:buNone/>
            </a:pPr>
            <a:endParaRPr>
              <a:solidFill>
                <a:schemeClr val="dk1"/>
              </a:solidFill>
            </a:endParaRPr>
          </a:p>
        </p:txBody>
      </p:sp>
      <p:sp>
        <p:nvSpPr>
          <p:cNvPr id="1808" name="Google Shape;1808;p221"/>
          <p:cNvSpPr txBox="1">
            <a:spLocks noGrp="1"/>
          </p:cNvSpPr>
          <p:nvPr>
            <p:ph type="title"/>
          </p:nvPr>
        </p:nvSpPr>
        <p:spPr>
          <a:xfrm>
            <a:off x="359868" y="692151"/>
            <a:ext cx="9183000" cy="541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900" b="1">
                <a:latin typeface="Open Sans"/>
                <a:ea typeface="Open Sans"/>
                <a:cs typeface="Open Sans"/>
                <a:sym typeface="Open Sans"/>
              </a:rPr>
              <a:t>What happens after the hunch development workshop?</a:t>
            </a:r>
            <a:endParaRPr sz="2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>
              <a:solidFill>
                <a:srgbClr val="1E1E1E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rgbClr val="1E1E1E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You’ll leave the session with a long-list of thought-starters and hunches.</a:t>
            </a:r>
            <a:br>
              <a:rPr lang="en-GB" sz="1600">
                <a:solidFill>
                  <a:srgbClr val="1E1E1E"/>
                </a:solidFill>
                <a:latin typeface="Open Sans Light"/>
                <a:ea typeface="Open Sans Light"/>
                <a:cs typeface="Open Sans Light"/>
                <a:sym typeface="Open Sans Light"/>
              </a:rPr>
            </a:br>
            <a:r>
              <a:rPr lang="en-GB" sz="1600">
                <a:solidFill>
                  <a:srgbClr val="1E1E1E"/>
                </a:solidFill>
                <a:latin typeface="Open Sans Light"/>
                <a:ea typeface="Open Sans Light"/>
                <a:cs typeface="Open Sans Light"/>
                <a:sym typeface="Open Sans Light"/>
              </a:rPr>
              <a:t>At first, it may seem like a chaotic mess, but don’t fear!</a:t>
            </a:r>
            <a:endParaRPr sz="1600">
              <a:solidFill>
                <a:srgbClr val="666666"/>
              </a:solidFill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>
              <a:solidFill>
                <a:srgbClr val="1E1E1E"/>
              </a:solidFill>
            </a:endParaRPr>
          </a:p>
        </p:txBody>
      </p:sp>
      <p:pic>
        <p:nvPicPr>
          <p:cNvPr id="1809" name="Google Shape;1809;p2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60370" y="2416594"/>
            <a:ext cx="6026148" cy="3374973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cxnSp>
        <p:nvCxnSpPr>
          <p:cNvPr id="1810" name="Google Shape;1810;p221"/>
          <p:cNvCxnSpPr/>
          <p:nvPr/>
        </p:nvCxnSpPr>
        <p:spPr>
          <a:xfrm rot="10800000">
            <a:off x="5868698" y="3098820"/>
            <a:ext cx="840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  <p:extLst>
      <p:ext uri="{BB962C8B-B14F-4D97-AF65-F5344CB8AC3E}">
        <p14:creationId xmlns:p14="http://schemas.microsoft.com/office/powerpoint/2010/main" val="4291637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59</Words>
  <Application>Microsoft Macintosh PowerPoint</Application>
  <PresentationFormat>A4 Paper (210x297 mm)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Open Sans Light</vt:lpstr>
      <vt:lpstr>Open Sans SemiBold</vt:lpstr>
      <vt:lpstr>Office Theme</vt:lpstr>
      <vt:lpstr>What happens after the hunch development workshop?   You’ll leave the session with a long-list of thought-starters and hunches. At first, it may seem like a chaotic mess, but don’t fear!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the current user journey look like?</dc:title>
  <dc:creator>Microsoft Office User</dc:creator>
  <cp:lastModifiedBy>Microsoft Office User</cp:lastModifiedBy>
  <cp:revision>10</cp:revision>
  <dcterms:created xsi:type="dcterms:W3CDTF">2021-11-29T17:06:39Z</dcterms:created>
  <dcterms:modified xsi:type="dcterms:W3CDTF">2021-11-29T18:14:54Z</dcterms:modified>
</cp:coreProperties>
</file>