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72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31"/>
    <p:restoredTop sz="94669"/>
  </p:normalViewPr>
  <p:slideViewPr>
    <p:cSldViewPr snapToGrid="0" snapToObjects="1">
      <p:cViewPr>
        <p:scale>
          <a:sx n="73" d="100"/>
          <a:sy n="73" d="100"/>
        </p:scale>
        <p:origin x="120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gf9333d719d_0_18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2" name="Google Shape;1342;gf9333d719d_0_18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gf9333d719d_0_187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343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651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/>
        <p:spPr>
          <a:xfrm>
            <a:off x="4291864" y="4671014"/>
            <a:ext cx="1175639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1700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/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18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753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5452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0851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595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345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829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5803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9712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7106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475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9650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1214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68718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7555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18821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/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5" name="Google Shape;115;p19"/>
          <p:cNvPicPr preferRelativeResize="0"/>
          <p:nvPr/>
        </p:nvPicPr>
        <p:blipFill/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258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9828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03478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3007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23843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71208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77711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8698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93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758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dt" idx="10"/>
          </p:nvPr>
        </p:nvSpPr>
        <p:spPr>
          <a:xfrm>
            <a:off x="495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ftr" idx="11"/>
          </p:nvPr>
        </p:nvSpPr>
        <p:spPr>
          <a:xfrm>
            <a:off x="3384550" y="6356350"/>
            <a:ext cx="31369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sldNum" idx="12"/>
          </p:nvPr>
        </p:nvSpPr>
        <p:spPr>
          <a:xfrm>
            <a:off x="7099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9238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2574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None/>
              <a:defRPr sz="325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06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7" name="Google Shape;197;p29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2875" cy="74628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58"/>
              </a:spcBef>
              <a:spcAft>
                <a:spcPts val="0"/>
              </a:spcAft>
              <a:buNone/>
              <a:defRPr sz="1842">
                <a:solidFill>
                  <a:schemeClr val="dk2"/>
                </a:solidFill>
              </a:defRPr>
            </a:lvl1pPr>
            <a:lvl2pPr lvl="1" rtl="0">
              <a:spcBef>
                <a:spcPts val="758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58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58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58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58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58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58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58"/>
              </a:spcBef>
              <a:spcAft>
                <a:spcPts val="758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4"/>
          </p:nvPr>
        </p:nvSpPr>
        <p:spPr>
          <a:xfrm>
            <a:off x="6678300" y="2159776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152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8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9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Google Shape;12;p1"/>
          <p:cNvPicPr preferRelativeResize="0"/>
          <p:nvPr/>
        </p:nvPicPr>
        <p:blipFill/>
        <p:spPr>
          <a:xfrm>
            <a:off x="8785436" y="6195464"/>
            <a:ext cx="683873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28733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Google Shape;1345;p174"/>
          <p:cNvSpPr txBox="1">
            <a:spLocks noGrp="1"/>
          </p:cNvSpPr>
          <p:nvPr>
            <p:ph type="title"/>
          </p:nvPr>
        </p:nvSpPr>
        <p:spPr>
          <a:xfrm>
            <a:off x="332186" y="854090"/>
            <a:ext cx="8476650" cy="40722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 dirty="0">
                <a:latin typeface="Open Sans"/>
                <a:ea typeface="Open Sans"/>
                <a:cs typeface="Open Sans"/>
                <a:sym typeface="Open Sans"/>
              </a:rPr>
              <a:t>How do I prioritise hunches?</a:t>
            </a:r>
            <a:endParaRPr sz="1842" b="1" dirty="0"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-GB" sz="1408" dirty="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There’s a little bit of gut feel involved too! </a:t>
            </a:r>
            <a:endParaRPr sz="1408" dirty="0">
              <a:solidFill>
                <a:schemeClr val="dk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sz="1625" b="1" dirty="0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46" name="Google Shape;1346;p174"/>
          <p:cNvSpPr txBox="1">
            <a:spLocks noGrp="1"/>
          </p:cNvSpPr>
          <p:nvPr>
            <p:ph type="sldNum" idx="12"/>
          </p:nvPr>
        </p:nvSpPr>
        <p:spPr>
          <a:xfrm>
            <a:off x="8054702" y="5296857"/>
            <a:ext cx="1596143" cy="1010136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0" tIns="0" rIns="71879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 dirty="0"/>
          </a:p>
        </p:txBody>
      </p:sp>
      <p:grpSp>
        <p:nvGrpSpPr>
          <p:cNvPr id="1347" name="Google Shape;1347;p174"/>
          <p:cNvGrpSpPr/>
          <p:nvPr/>
        </p:nvGrpSpPr>
        <p:grpSpPr>
          <a:xfrm>
            <a:off x="284201" y="2600727"/>
            <a:ext cx="2943305" cy="2077456"/>
            <a:chOff x="1793778" y="855703"/>
            <a:chExt cx="4895309" cy="4229493"/>
          </a:xfrm>
        </p:grpSpPr>
        <p:cxnSp>
          <p:nvCxnSpPr>
            <p:cNvPr id="1348" name="Google Shape;1348;p174"/>
            <p:cNvCxnSpPr/>
            <p:nvPr/>
          </p:nvCxnSpPr>
          <p:spPr>
            <a:xfrm>
              <a:off x="3007450" y="1123700"/>
              <a:ext cx="0" cy="31068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1349" name="Google Shape;1349;p174"/>
            <p:cNvCxnSpPr>
              <a:cxnSpLocks/>
            </p:cNvCxnSpPr>
            <p:nvPr/>
          </p:nvCxnSpPr>
          <p:spPr>
            <a:xfrm flipH="1">
              <a:off x="3035693" y="4214920"/>
              <a:ext cx="3267331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1350" name="Google Shape;1350;p174"/>
            <p:cNvSpPr txBox="1"/>
            <p:nvPr/>
          </p:nvSpPr>
          <p:spPr>
            <a:xfrm>
              <a:off x="1939722" y="85570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r" defTabSz="990570">
                <a:buClr>
                  <a:srgbClr val="000000"/>
                </a:buClr>
              </a:pPr>
              <a:r>
                <a:rPr lang="en-GB" sz="1192" kern="0" dirty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endParaRPr sz="1192" kern="0" dirty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1" name="Google Shape;1351;p174"/>
            <p:cNvSpPr txBox="1"/>
            <p:nvPr/>
          </p:nvSpPr>
          <p:spPr>
            <a:xfrm>
              <a:off x="1793778" y="3599231"/>
              <a:ext cx="1542302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2" name="Google Shape;1352;p174"/>
            <p:cNvSpPr txBox="1"/>
            <p:nvPr/>
          </p:nvSpPr>
          <p:spPr>
            <a:xfrm>
              <a:off x="5655288" y="4334841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 dirty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endParaRPr sz="1192" kern="0" dirty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3" name="Google Shape;1353;p174"/>
            <p:cNvSpPr txBox="1"/>
            <p:nvPr/>
          </p:nvSpPr>
          <p:spPr>
            <a:xfrm>
              <a:off x="3960477" y="4348029"/>
              <a:ext cx="1293300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effort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4" name="Google Shape;1354;p174"/>
            <p:cNvSpPr txBox="1"/>
            <p:nvPr/>
          </p:nvSpPr>
          <p:spPr>
            <a:xfrm rot="16200000">
              <a:off x="1735144" y="2372081"/>
              <a:ext cx="1617301" cy="9073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impact/ income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5" name="Google Shape;1355;p174"/>
            <p:cNvSpPr/>
            <p:nvPr/>
          </p:nvSpPr>
          <p:spPr>
            <a:xfrm>
              <a:off x="3007600" y="1145750"/>
              <a:ext cx="3062700" cy="3073800"/>
            </a:xfrm>
            <a:prstGeom prst="rect">
              <a:avLst/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174"/>
            <p:cNvSpPr/>
            <p:nvPr/>
          </p:nvSpPr>
          <p:spPr>
            <a:xfrm>
              <a:off x="3986275" y="1145750"/>
              <a:ext cx="2084100" cy="2104200"/>
            </a:xfrm>
            <a:prstGeom prst="rect">
              <a:avLst/>
            </a:prstGeom>
            <a:solidFill>
              <a:srgbClr val="A2C4C9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7" name="Google Shape;1357;p174"/>
            <p:cNvSpPr/>
            <p:nvPr/>
          </p:nvSpPr>
          <p:spPr>
            <a:xfrm>
              <a:off x="5036500" y="1145750"/>
              <a:ext cx="1033800" cy="1000500"/>
            </a:xfrm>
            <a:prstGeom prst="rect">
              <a:avLst/>
            </a:prstGeom>
            <a:solidFill>
              <a:srgbClr val="D0E0E3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174"/>
            <p:cNvSpPr txBox="1"/>
            <p:nvPr/>
          </p:nvSpPr>
          <p:spPr>
            <a:xfrm>
              <a:off x="2629961" y="4214920"/>
              <a:ext cx="11513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9" name="Google Shape;1359;p174"/>
            <p:cNvSpPr txBox="1"/>
            <p:nvPr/>
          </p:nvSpPr>
          <p:spPr>
            <a:xfrm>
              <a:off x="3305049" y="3370714"/>
              <a:ext cx="10337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408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no</a:t>
              </a:r>
              <a:endParaRPr sz="1408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0" name="Google Shape;1360;p174"/>
            <p:cNvSpPr txBox="1"/>
            <p:nvPr/>
          </p:nvSpPr>
          <p:spPr>
            <a:xfrm>
              <a:off x="4213967" y="2342517"/>
              <a:ext cx="1542302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maybe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1" name="Google Shape;1361;p174"/>
            <p:cNvSpPr txBox="1"/>
            <p:nvPr/>
          </p:nvSpPr>
          <p:spPr>
            <a:xfrm>
              <a:off x="5036500" y="130585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yes!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362" name="Google Shape;1362;p174"/>
          <p:cNvGrpSpPr/>
          <p:nvPr/>
        </p:nvGrpSpPr>
        <p:grpSpPr>
          <a:xfrm>
            <a:off x="3441889" y="2600727"/>
            <a:ext cx="2943305" cy="2077456"/>
            <a:chOff x="1793778" y="855703"/>
            <a:chExt cx="4895309" cy="4229493"/>
          </a:xfrm>
        </p:grpSpPr>
        <p:cxnSp>
          <p:nvCxnSpPr>
            <p:cNvPr id="1363" name="Google Shape;1363;p174"/>
            <p:cNvCxnSpPr/>
            <p:nvPr/>
          </p:nvCxnSpPr>
          <p:spPr>
            <a:xfrm>
              <a:off x="3007450" y="1123700"/>
              <a:ext cx="0" cy="31068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1365" name="Google Shape;1365;p174"/>
            <p:cNvSpPr txBox="1"/>
            <p:nvPr/>
          </p:nvSpPr>
          <p:spPr>
            <a:xfrm>
              <a:off x="1939722" y="85570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endParaRPr sz="1192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6" name="Google Shape;1366;p174"/>
            <p:cNvSpPr txBox="1"/>
            <p:nvPr/>
          </p:nvSpPr>
          <p:spPr>
            <a:xfrm>
              <a:off x="1793778" y="3599231"/>
              <a:ext cx="1542302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7" name="Google Shape;1367;p174"/>
            <p:cNvSpPr txBox="1"/>
            <p:nvPr/>
          </p:nvSpPr>
          <p:spPr>
            <a:xfrm>
              <a:off x="5655288" y="4334841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endParaRPr sz="1192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8" name="Google Shape;1368;p174"/>
            <p:cNvSpPr txBox="1"/>
            <p:nvPr/>
          </p:nvSpPr>
          <p:spPr>
            <a:xfrm>
              <a:off x="3711487" y="4348029"/>
              <a:ext cx="1790701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feasibility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9" name="Google Shape;1369;p174"/>
            <p:cNvSpPr txBox="1"/>
            <p:nvPr/>
          </p:nvSpPr>
          <p:spPr>
            <a:xfrm rot="16200000">
              <a:off x="1902264" y="2062912"/>
              <a:ext cx="1587900" cy="12124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impact/ income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algn="ctr" defTabSz="990570">
                <a:buClr>
                  <a:srgbClr val="000000"/>
                </a:buClr>
              </a:pP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0" name="Google Shape;1370;p174"/>
            <p:cNvSpPr/>
            <p:nvPr/>
          </p:nvSpPr>
          <p:spPr>
            <a:xfrm>
              <a:off x="3007600" y="1145750"/>
              <a:ext cx="3062700" cy="3073800"/>
            </a:xfrm>
            <a:prstGeom prst="rect">
              <a:avLst/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174"/>
            <p:cNvSpPr/>
            <p:nvPr/>
          </p:nvSpPr>
          <p:spPr>
            <a:xfrm>
              <a:off x="3986275" y="1145750"/>
              <a:ext cx="2084100" cy="2104200"/>
            </a:xfrm>
            <a:prstGeom prst="rect">
              <a:avLst/>
            </a:prstGeom>
            <a:solidFill>
              <a:srgbClr val="A2C4C9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2" name="Google Shape;1372;p174"/>
            <p:cNvSpPr/>
            <p:nvPr/>
          </p:nvSpPr>
          <p:spPr>
            <a:xfrm>
              <a:off x="5036500" y="1145750"/>
              <a:ext cx="1033800" cy="1000500"/>
            </a:xfrm>
            <a:prstGeom prst="rect">
              <a:avLst/>
            </a:prstGeom>
            <a:solidFill>
              <a:srgbClr val="D0E0E3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3" name="Google Shape;1373;p174"/>
            <p:cNvSpPr txBox="1"/>
            <p:nvPr/>
          </p:nvSpPr>
          <p:spPr>
            <a:xfrm>
              <a:off x="2629961" y="4214920"/>
              <a:ext cx="11513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4" name="Google Shape;1374;p174"/>
            <p:cNvSpPr txBox="1"/>
            <p:nvPr/>
          </p:nvSpPr>
          <p:spPr>
            <a:xfrm>
              <a:off x="3305049" y="3370714"/>
              <a:ext cx="10337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408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no</a:t>
              </a:r>
              <a:endParaRPr sz="1408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5" name="Google Shape;1375;p174"/>
            <p:cNvSpPr txBox="1"/>
            <p:nvPr/>
          </p:nvSpPr>
          <p:spPr>
            <a:xfrm>
              <a:off x="4213967" y="2342517"/>
              <a:ext cx="1542302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maybe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6" name="Google Shape;1376;p174"/>
            <p:cNvSpPr txBox="1"/>
            <p:nvPr/>
          </p:nvSpPr>
          <p:spPr>
            <a:xfrm>
              <a:off x="5036500" y="130585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yes!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377" name="Google Shape;1377;p174"/>
          <p:cNvGrpSpPr/>
          <p:nvPr/>
        </p:nvGrpSpPr>
        <p:grpSpPr>
          <a:xfrm>
            <a:off x="6599564" y="2600727"/>
            <a:ext cx="2943305" cy="2077456"/>
            <a:chOff x="1793778" y="855703"/>
            <a:chExt cx="4895309" cy="4229493"/>
          </a:xfrm>
        </p:grpSpPr>
        <p:cxnSp>
          <p:nvCxnSpPr>
            <p:cNvPr id="1378" name="Google Shape;1378;p174"/>
            <p:cNvCxnSpPr/>
            <p:nvPr/>
          </p:nvCxnSpPr>
          <p:spPr>
            <a:xfrm>
              <a:off x="3007450" y="1123700"/>
              <a:ext cx="0" cy="31068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1380" name="Google Shape;1380;p174"/>
            <p:cNvSpPr txBox="1"/>
            <p:nvPr/>
          </p:nvSpPr>
          <p:spPr>
            <a:xfrm>
              <a:off x="1939722" y="85570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endParaRPr sz="1192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1" name="Google Shape;1381;p174"/>
            <p:cNvSpPr txBox="1"/>
            <p:nvPr/>
          </p:nvSpPr>
          <p:spPr>
            <a:xfrm>
              <a:off x="1793778" y="3599231"/>
              <a:ext cx="1542302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2" name="Google Shape;1382;p174"/>
            <p:cNvSpPr txBox="1"/>
            <p:nvPr/>
          </p:nvSpPr>
          <p:spPr>
            <a:xfrm>
              <a:off x="5655288" y="4334841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high</a:t>
              </a:r>
              <a:endParaRPr sz="1192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3" name="Google Shape;1383;p174"/>
            <p:cNvSpPr txBox="1"/>
            <p:nvPr/>
          </p:nvSpPr>
          <p:spPr>
            <a:xfrm>
              <a:off x="3960490" y="4348029"/>
              <a:ext cx="1542302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urgency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4" name="Google Shape;1384;p174"/>
            <p:cNvSpPr txBox="1"/>
            <p:nvPr/>
          </p:nvSpPr>
          <p:spPr>
            <a:xfrm rot="16200000">
              <a:off x="1995076" y="2491032"/>
              <a:ext cx="1341898" cy="6022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b="1" kern="0">
                  <a:solidFill>
                    <a:srgbClr val="C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value</a:t>
              </a:r>
              <a:endParaRPr sz="1192" b="1" kern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5" name="Google Shape;1385;p174"/>
            <p:cNvSpPr/>
            <p:nvPr/>
          </p:nvSpPr>
          <p:spPr>
            <a:xfrm>
              <a:off x="3007600" y="1145750"/>
              <a:ext cx="3062700" cy="3073800"/>
            </a:xfrm>
            <a:prstGeom prst="rect">
              <a:avLst/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6" name="Google Shape;1386;p174"/>
            <p:cNvSpPr/>
            <p:nvPr/>
          </p:nvSpPr>
          <p:spPr>
            <a:xfrm>
              <a:off x="3986275" y="1145750"/>
              <a:ext cx="2084100" cy="2104200"/>
            </a:xfrm>
            <a:prstGeom prst="rect">
              <a:avLst/>
            </a:prstGeom>
            <a:solidFill>
              <a:srgbClr val="A2C4C9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7" name="Google Shape;1387;p174"/>
            <p:cNvSpPr/>
            <p:nvPr/>
          </p:nvSpPr>
          <p:spPr>
            <a:xfrm>
              <a:off x="5036500" y="1145750"/>
              <a:ext cx="1033800" cy="1000500"/>
            </a:xfrm>
            <a:prstGeom prst="rect">
              <a:avLst/>
            </a:prstGeom>
            <a:solidFill>
              <a:srgbClr val="D0E0E3"/>
            </a:solidFill>
            <a:ln>
              <a:noFill/>
            </a:ln>
          </p:spPr>
          <p:txBody>
            <a:bodyPr spcFirstLastPara="1" wrap="square" lIns="88454" tIns="88454" rIns="88454" bIns="88454" anchor="ctr" anchorCtr="0">
              <a:noAutofit/>
            </a:bodyPr>
            <a:lstStyle/>
            <a:p>
              <a:pPr defTabSz="990570">
                <a:buClr>
                  <a:srgbClr val="000000"/>
                </a:buClr>
              </a:pPr>
              <a:endParaRPr sz="1408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8" name="Google Shape;1388;p174"/>
            <p:cNvSpPr txBox="1"/>
            <p:nvPr/>
          </p:nvSpPr>
          <p:spPr>
            <a:xfrm>
              <a:off x="2629961" y="4214920"/>
              <a:ext cx="11513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low</a:t>
              </a:r>
              <a:r>
                <a:rPr lang="en-GB" sz="1408" kern="0">
                  <a:solidFill>
                    <a:srgbClr val="0D0D0D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endParaRPr sz="1408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9" name="Google Shape;1389;p174"/>
            <p:cNvSpPr txBox="1"/>
            <p:nvPr/>
          </p:nvSpPr>
          <p:spPr>
            <a:xfrm>
              <a:off x="3305049" y="3370714"/>
              <a:ext cx="1033799" cy="804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408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no</a:t>
              </a:r>
              <a:endParaRPr sz="1408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90" name="Google Shape;1390;p174"/>
            <p:cNvSpPr txBox="1"/>
            <p:nvPr/>
          </p:nvSpPr>
          <p:spPr>
            <a:xfrm>
              <a:off x="4213967" y="2342517"/>
              <a:ext cx="1542302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maybe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91" name="Google Shape;1391;p174"/>
            <p:cNvSpPr txBox="1"/>
            <p:nvPr/>
          </p:nvSpPr>
          <p:spPr>
            <a:xfrm>
              <a:off x="5036500" y="1305853"/>
              <a:ext cx="1033799" cy="7371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454" tIns="88454" rIns="88454" bIns="88454" anchor="t" anchorCtr="0">
              <a:spAutoFit/>
            </a:bodyPr>
            <a:lstStyle/>
            <a:p>
              <a:pPr algn="ctr" defTabSz="990570">
                <a:buClr>
                  <a:srgbClr val="000000"/>
                </a:buClr>
              </a:pPr>
              <a:r>
                <a:rPr lang="en-GB" sz="1192" kern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yes!</a:t>
              </a:r>
              <a:endParaRPr sz="1192" ker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392" name="Google Shape;1392;p174"/>
          <p:cNvSpPr txBox="1"/>
          <p:nvPr/>
        </p:nvSpPr>
        <p:spPr>
          <a:xfrm>
            <a:off x="332177" y="1406525"/>
            <a:ext cx="8606650" cy="8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300" kern="0">
                <a:solidFill>
                  <a:srgbClr val="0D0D0D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Use these quadrants to help you prioritise which hunches or hypotheses to prioritise for exploration. </a:t>
            </a:r>
            <a:r>
              <a:rPr lang="en-GB" sz="1300" b="1" kern="0">
                <a:solidFill>
                  <a:srgbClr val="0D0D0D"/>
                </a:solidFill>
                <a:latin typeface="Open Sans"/>
                <a:ea typeface="Open Sans"/>
                <a:cs typeface="Open Sans"/>
                <a:sym typeface="Open Sans"/>
              </a:rPr>
              <a:t>Remember to qualify these hunches with the data and insight that you already have access to. </a:t>
            </a:r>
            <a:r>
              <a:rPr lang="en-GB" sz="1300" kern="0">
                <a:solidFill>
                  <a:srgbClr val="0D0D0D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If the data is telling you that a hunch isn’t valid, it can most likely be deprioritised. </a:t>
            </a:r>
            <a:endParaRPr sz="1300" kern="0">
              <a:solidFill>
                <a:srgbClr val="0D0D0D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52" name="Google Shape;1349;p174">
            <a:extLst>
              <a:ext uri="{FF2B5EF4-FFF2-40B4-BE49-F238E27FC236}">
                <a16:creationId xmlns:a16="http://schemas.microsoft.com/office/drawing/2014/main" id="{E926AC78-8F25-1844-916F-10EE3E067A21}"/>
              </a:ext>
            </a:extLst>
          </p:cNvPr>
          <p:cNvCxnSpPr>
            <a:cxnSpLocks/>
          </p:cNvCxnSpPr>
          <p:nvPr/>
        </p:nvCxnSpPr>
        <p:spPr>
          <a:xfrm flipH="1">
            <a:off x="4171610" y="4250718"/>
            <a:ext cx="1964483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cxnSp>
        <p:nvCxnSpPr>
          <p:cNvPr id="53" name="Google Shape;1349;p174">
            <a:extLst>
              <a:ext uri="{FF2B5EF4-FFF2-40B4-BE49-F238E27FC236}">
                <a16:creationId xmlns:a16="http://schemas.microsoft.com/office/drawing/2014/main" id="{0DBE229A-E5A7-BD4E-BDCC-7B86DBB93853}"/>
              </a:ext>
            </a:extLst>
          </p:cNvPr>
          <p:cNvCxnSpPr>
            <a:cxnSpLocks/>
          </p:cNvCxnSpPr>
          <p:nvPr/>
        </p:nvCxnSpPr>
        <p:spPr>
          <a:xfrm flipH="1">
            <a:off x="7329285" y="4231559"/>
            <a:ext cx="1964483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48424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104</Words>
  <Application>Microsoft Macintosh PowerPoint</Application>
  <PresentationFormat>A4 Paper (210x297 mm)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How do I prioritise hunches?                   There’s a little bit of gut feel involved too!                                    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9</cp:revision>
  <dcterms:created xsi:type="dcterms:W3CDTF">2021-11-29T17:06:39Z</dcterms:created>
  <dcterms:modified xsi:type="dcterms:W3CDTF">2021-11-29T18:05:38Z</dcterms:modified>
</cp:coreProperties>
</file>