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4"/>
  </p:notesMasterIdLst>
  <p:sldIdLst>
    <p:sldId id="276" r:id="rId3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31"/>
    <p:restoredTop sz="94669"/>
  </p:normalViewPr>
  <p:slideViewPr>
    <p:cSldViewPr snapToGrid="0" snapToObjects="1">
      <p:cViewPr>
        <p:scale>
          <a:sx n="73" d="100"/>
          <a:sy n="73" d="100"/>
        </p:scale>
        <p:origin x="1200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gf856242e56_0_32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62" name="Google Shape;662;gf856242e56_0_32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gf856242e56_0_320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2206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2">
  <p:cSld name="2 boxes v2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537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5245100" y="1916113"/>
            <a:ext cx="4300538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38243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with image)">
  <p:cSld name="Title (with image)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>
            <a:spLocks noGrp="1"/>
          </p:cNvSpPr>
          <p:nvPr>
            <p:ph type="pic" idx="2"/>
          </p:nvPr>
        </p:nvSpPr>
        <p:spPr>
          <a:xfrm>
            <a:off x="1" y="0"/>
            <a:ext cx="9906000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>
            <a:spLocks noGrp="1"/>
          </p:cNvSpPr>
          <p:nvPr>
            <p:ph type="pic" idx="3"/>
          </p:nvPr>
        </p:nvSpPr>
        <p:spPr>
          <a:xfrm>
            <a:off x="4291313" y="1601933"/>
            <a:ext cx="1457523" cy="841629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  <a:defRPr sz="85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1863" y="4671013"/>
            <a:ext cx="1302247" cy="44752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267" cy="1364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 SemiBold"/>
              <a:buNone/>
              <a:defRPr sz="40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52" cy="47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 cap="none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0184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(blank)">
  <p:cSld name="Title (blank)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359868" y="2492375"/>
            <a:ext cx="9186267" cy="1364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 SemiBold"/>
              <a:buNone/>
              <a:defRPr sz="40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1366562" y="4024816"/>
            <a:ext cx="7176052" cy="477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 cap="none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>
            <a:spLocks noGrp="1"/>
          </p:cNvSpPr>
          <p:nvPr>
            <p:ph type="pic" idx="2"/>
          </p:nvPr>
        </p:nvSpPr>
        <p:spPr>
          <a:xfrm>
            <a:off x="4291313" y="1601933"/>
            <a:ext cx="1457523" cy="841629"/>
          </a:xfrm>
          <a:prstGeom prst="rect">
            <a:avLst/>
          </a:prstGeom>
          <a:noFill/>
          <a:ln w="9525" cap="flat" cmpd="sng">
            <a:solidFill>
              <a:srgbClr val="D8D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ctr" rtl="0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853"/>
              <a:buFont typeface="Arial"/>
              <a:buNone/>
              <a:defRPr sz="85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29" name="Google Shape;29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92485" y="4671227"/>
            <a:ext cx="1301625" cy="447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4393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">
  <p:cSld name="Divi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>
            <a:spLocks noGrp="1"/>
          </p:cNvSpPr>
          <p:nvPr>
            <p:ph type="pic" idx="2"/>
          </p:nvPr>
        </p:nvSpPr>
        <p:spPr>
          <a:xfrm>
            <a:off x="1" y="1"/>
            <a:ext cx="4953001" cy="6858000"/>
          </a:xfrm>
          <a:prstGeom prst="rect">
            <a:avLst/>
          </a:prstGeom>
          <a:solidFill>
            <a:srgbClr val="E5E5E5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5245796" y="2112072"/>
            <a:ext cx="4297157" cy="1316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50"/>
              <a:buFont typeface="Open Sans SemiBold"/>
              <a:buNone/>
              <a:defRPr sz="32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5245100" y="3613150"/>
            <a:ext cx="4300538" cy="2516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18872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371007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v2">
  <p:cSld name="Title only v2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1"/>
          </p:nvPr>
        </p:nvSpPr>
        <p:spPr>
          <a:xfrm>
            <a:off x="359868" y="1540013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878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">
  <p:cSld name="1 box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359868" y="1532484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918527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36668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with image">
  <p:cSld name="1 box with imag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>
            <a:spLocks noGrp="1"/>
          </p:cNvSpPr>
          <p:nvPr>
            <p:ph type="pic" idx="2"/>
          </p:nvPr>
        </p:nvSpPr>
        <p:spPr>
          <a:xfrm>
            <a:off x="4953002" y="0"/>
            <a:ext cx="4952999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title"/>
          </p:nvPr>
        </p:nvSpPr>
        <p:spPr>
          <a:xfrm>
            <a:off x="359868" y="692150"/>
            <a:ext cx="4301032" cy="1116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4300537" cy="453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2236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">
  <p:cSld name="2 boxes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359379" y="1520825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358775" y="2168525"/>
            <a:ext cx="43021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5245100" y="2168525"/>
            <a:ext cx="429577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6183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3">
  <p:cSld name="2 boxes v3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6026150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992021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v4">
  <p:cSld name="2 boxes v4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025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body" idx="2"/>
          </p:nvPr>
        </p:nvSpPr>
        <p:spPr>
          <a:xfrm>
            <a:off x="3519488" y="1916113"/>
            <a:ext cx="6026150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68188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boxes with image">
  <p:cSld name="2 boxes with image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4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6" name="Google Shape;76;p14"/>
          <p:cNvSpPr>
            <a:spLocks noGrp="1"/>
          </p:cNvSpPr>
          <p:nvPr>
            <p:ph type="pic" idx="2"/>
          </p:nvPr>
        </p:nvSpPr>
        <p:spPr>
          <a:xfrm>
            <a:off x="6648450" y="0"/>
            <a:ext cx="3257551" cy="6857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>
            <a:off x="360363" y="1520825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body" idx="3"/>
          </p:nvPr>
        </p:nvSpPr>
        <p:spPr>
          <a:xfrm>
            <a:off x="360363" y="2168525"/>
            <a:ext cx="2867025" cy="4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body" idx="4"/>
          </p:nvPr>
        </p:nvSpPr>
        <p:spPr>
          <a:xfrm>
            <a:off x="3519488" y="2168525"/>
            <a:ext cx="2868612" cy="4284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79273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">
  <p:cSld name="3 boxe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5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363538" y="1520825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body" idx="3"/>
          </p:nvPr>
        </p:nvSpPr>
        <p:spPr>
          <a:xfrm>
            <a:off x="3519488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body" idx="4"/>
          </p:nvPr>
        </p:nvSpPr>
        <p:spPr>
          <a:xfrm>
            <a:off x="6648450" y="2168525"/>
            <a:ext cx="2894013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280851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2">
  <p:cSld name="3 boxes v2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Open Sans SemiBold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1"/>
          </p:nvPr>
        </p:nvSpPr>
        <p:spPr>
          <a:xfrm>
            <a:off x="363538" y="1540411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body" idx="2"/>
          </p:nvPr>
        </p:nvSpPr>
        <p:spPr>
          <a:xfrm>
            <a:off x="360363" y="3260725"/>
            <a:ext cx="2867025" cy="286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body" idx="3"/>
          </p:nvPr>
        </p:nvSpPr>
        <p:spPr>
          <a:xfrm>
            <a:off x="3521075" y="3260725"/>
            <a:ext cx="2867025" cy="286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4"/>
          </p:nvPr>
        </p:nvSpPr>
        <p:spPr>
          <a:xfrm>
            <a:off x="6645963" y="3260725"/>
            <a:ext cx="2899675" cy="2868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body" idx="5"/>
          </p:nvPr>
        </p:nvSpPr>
        <p:spPr>
          <a:xfrm>
            <a:off x="363049" y="2168525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body" idx="6"/>
          </p:nvPr>
        </p:nvSpPr>
        <p:spPr>
          <a:xfrm>
            <a:off x="3525349" y="2168525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7"/>
          </p:nvPr>
        </p:nvSpPr>
        <p:spPr>
          <a:xfrm>
            <a:off x="6651136" y="2168525"/>
            <a:ext cx="2894502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135434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3">
  <p:cSld name="3 boxes v3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17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0" name="Google Shape;100;p17"/>
          <p:cNvSpPr txBox="1">
            <a:spLocks noGrp="1"/>
          </p:cNvSpPr>
          <p:nvPr>
            <p:ph type="body" idx="1"/>
          </p:nvPr>
        </p:nvSpPr>
        <p:spPr>
          <a:xfrm>
            <a:off x="360363" y="3116263"/>
            <a:ext cx="2863850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1" name="Google Shape;101;p17"/>
          <p:cNvSpPr txBox="1">
            <a:spLocks noGrp="1"/>
          </p:cNvSpPr>
          <p:nvPr>
            <p:ph type="body" idx="2"/>
          </p:nvPr>
        </p:nvSpPr>
        <p:spPr>
          <a:xfrm>
            <a:off x="3522663" y="3116263"/>
            <a:ext cx="2863850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3"/>
          </p:nvPr>
        </p:nvSpPr>
        <p:spPr>
          <a:xfrm>
            <a:off x="6648450" y="3116263"/>
            <a:ext cx="2863850" cy="301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body" idx="4"/>
          </p:nvPr>
        </p:nvSpPr>
        <p:spPr>
          <a:xfrm>
            <a:off x="360363" y="1916113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body" idx="5"/>
          </p:nvPr>
        </p:nvSpPr>
        <p:spPr>
          <a:xfrm>
            <a:off x="3522663" y="1916113"/>
            <a:ext cx="2863850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body" idx="6"/>
          </p:nvPr>
        </p:nvSpPr>
        <p:spPr>
          <a:xfrm>
            <a:off x="6648450" y="1916113"/>
            <a:ext cx="2894502" cy="911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60907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4">
  <p:cSld name="3 boxes v4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8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18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9" name="Google Shape;109;p1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2867025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body" idx="2"/>
          </p:nvPr>
        </p:nvSpPr>
        <p:spPr>
          <a:xfrm>
            <a:off x="3521075" y="1916113"/>
            <a:ext cx="2867025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8"/>
          <p:cNvSpPr txBox="1">
            <a:spLocks noGrp="1"/>
          </p:cNvSpPr>
          <p:nvPr>
            <p:ph type="body" idx="3"/>
          </p:nvPr>
        </p:nvSpPr>
        <p:spPr>
          <a:xfrm>
            <a:off x="6648450" y="1916113"/>
            <a:ext cx="2897188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306237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v5">
  <p:cSld name="3 boxes v5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49144" y="1"/>
            <a:ext cx="3256856" cy="6890950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9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15" name="Google Shape;11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85255" y="6195402"/>
            <a:ext cx="757697" cy="260387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19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9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6027737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9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9"/>
          <p:cNvSpPr txBox="1">
            <a:spLocks noGrp="1"/>
          </p:cNvSpPr>
          <p:nvPr>
            <p:ph type="body" idx="3"/>
          </p:nvPr>
        </p:nvSpPr>
        <p:spPr>
          <a:xfrm>
            <a:off x="3521075" y="2168525"/>
            <a:ext cx="2867025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9"/>
          <p:cNvSpPr txBox="1">
            <a:spLocks noGrp="1"/>
          </p:cNvSpPr>
          <p:nvPr>
            <p:ph type="body" idx="4"/>
          </p:nvPr>
        </p:nvSpPr>
        <p:spPr>
          <a:xfrm>
            <a:off x="6848475" y="1233488"/>
            <a:ext cx="2693988" cy="4643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207397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">
  <p:cSld name="4 boxes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0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4" name="Google Shape;124;p20"/>
          <p:cNvSpPr txBox="1">
            <a:spLocks noGrp="1"/>
          </p:cNvSpPr>
          <p:nvPr>
            <p:ph type="body" idx="1"/>
          </p:nvPr>
        </p:nvSpPr>
        <p:spPr>
          <a:xfrm>
            <a:off x="360362" y="2168525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20"/>
          <p:cNvSpPr txBox="1">
            <a:spLocks noGrp="1"/>
          </p:cNvSpPr>
          <p:nvPr>
            <p:ph type="body" idx="2"/>
          </p:nvPr>
        </p:nvSpPr>
        <p:spPr>
          <a:xfrm>
            <a:off x="2747616" y="2168524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20"/>
          <p:cNvSpPr txBox="1">
            <a:spLocks noGrp="1"/>
          </p:cNvSpPr>
          <p:nvPr>
            <p:ph type="body" idx="3"/>
          </p:nvPr>
        </p:nvSpPr>
        <p:spPr>
          <a:xfrm>
            <a:off x="5134870" y="2168523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0"/>
          <p:cNvSpPr txBox="1">
            <a:spLocks noGrp="1"/>
          </p:cNvSpPr>
          <p:nvPr>
            <p:ph type="body" idx="4"/>
          </p:nvPr>
        </p:nvSpPr>
        <p:spPr>
          <a:xfrm>
            <a:off x="7525581" y="2168525"/>
            <a:ext cx="2020059" cy="3960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0"/>
          <p:cNvSpPr txBox="1">
            <a:spLocks noGrp="1"/>
          </p:cNvSpPr>
          <p:nvPr>
            <p:ph type="body" idx="5"/>
          </p:nvPr>
        </p:nvSpPr>
        <p:spPr>
          <a:xfrm>
            <a:off x="363538" y="1540411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18285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boxes v2">
  <p:cSld name="4 boxes v2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1"/>
          </p:nvPr>
        </p:nvSpPr>
        <p:spPr>
          <a:xfrm>
            <a:off x="360362" y="1916113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body" idx="2"/>
          </p:nvPr>
        </p:nvSpPr>
        <p:spPr>
          <a:xfrm>
            <a:off x="2747616" y="1916112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body" idx="3"/>
          </p:nvPr>
        </p:nvSpPr>
        <p:spPr>
          <a:xfrm>
            <a:off x="5134870" y="1916111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body" idx="4"/>
          </p:nvPr>
        </p:nvSpPr>
        <p:spPr>
          <a:xfrm>
            <a:off x="7525581" y="1916113"/>
            <a:ext cx="2020059" cy="421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7349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">
  <p:cSld name="3 rows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2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8" name="Google Shape;138;p22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2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2"/>
          <p:cNvSpPr txBox="1">
            <a:spLocks noGrp="1"/>
          </p:cNvSpPr>
          <p:nvPr>
            <p:ph type="body" idx="2"/>
          </p:nvPr>
        </p:nvSpPr>
        <p:spPr>
          <a:xfrm>
            <a:off x="360363" y="2168525"/>
            <a:ext cx="2681287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2"/>
          <p:cNvSpPr txBox="1">
            <a:spLocks noGrp="1"/>
          </p:cNvSpPr>
          <p:nvPr>
            <p:ph type="body" idx="3"/>
          </p:nvPr>
        </p:nvSpPr>
        <p:spPr>
          <a:xfrm>
            <a:off x="360363" y="3356252"/>
            <a:ext cx="2681287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2" name="Google Shape;142;p22"/>
          <p:cNvSpPr txBox="1">
            <a:spLocks noGrp="1"/>
          </p:cNvSpPr>
          <p:nvPr>
            <p:ph type="body" idx="4"/>
          </p:nvPr>
        </p:nvSpPr>
        <p:spPr>
          <a:xfrm>
            <a:off x="360363" y="4543979"/>
            <a:ext cx="2681287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body" idx="5"/>
          </p:nvPr>
        </p:nvSpPr>
        <p:spPr>
          <a:xfrm>
            <a:off x="3227388" y="2168525"/>
            <a:ext cx="6315075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6"/>
          </p:nvPr>
        </p:nvSpPr>
        <p:spPr>
          <a:xfrm>
            <a:off x="3227388" y="3356252"/>
            <a:ext cx="6315075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5" name="Google Shape;145;p22"/>
          <p:cNvSpPr txBox="1">
            <a:spLocks noGrp="1"/>
          </p:cNvSpPr>
          <p:nvPr>
            <p:ph type="body" idx="7"/>
          </p:nvPr>
        </p:nvSpPr>
        <p:spPr>
          <a:xfrm>
            <a:off x="3227388" y="4543979"/>
            <a:ext cx="6315075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044311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rows v2">
  <p:cSld name="3 rows v2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3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8" name="Google Shape;148;p23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359868" y="2003304"/>
            <a:ext cx="1801893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2"/>
          </p:nvPr>
        </p:nvSpPr>
        <p:spPr>
          <a:xfrm>
            <a:off x="359868" y="3310115"/>
            <a:ext cx="1801893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1" name="Google Shape;151;p23"/>
          <p:cNvSpPr txBox="1">
            <a:spLocks noGrp="1"/>
          </p:cNvSpPr>
          <p:nvPr>
            <p:ph type="body" idx="3"/>
          </p:nvPr>
        </p:nvSpPr>
        <p:spPr>
          <a:xfrm>
            <a:off x="359868" y="4616925"/>
            <a:ext cx="1801893" cy="12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2" name="Google Shape;152;p23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5"/>
          </p:nvPr>
        </p:nvSpPr>
        <p:spPr>
          <a:xfrm>
            <a:off x="4953000" y="2003305"/>
            <a:ext cx="4589463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4" name="Google Shape;154;p23"/>
          <p:cNvSpPr txBox="1">
            <a:spLocks noGrp="1"/>
          </p:cNvSpPr>
          <p:nvPr>
            <p:ph type="body" idx="6"/>
          </p:nvPr>
        </p:nvSpPr>
        <p:spPr>
          <a:xfrm>
            <a:off x="4953000" y="3310115"/>
            <a:ext cx="4589463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7"/>
          </p:nvPr>
        </p:nvSpPr>
        <p:spPr>
          <a:xfrm>
            <a:off x="4953000" y="4616925"/>
            <a:ext cx="4589463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23"/>
          <p:cNvSpPr txBox="1">
            <a:spLocks noGrp="1"/>
          </p:cNvSpPr>
          <p:nvPr>
            <p:ph type="body" idx="8"/>
          </p:nvPr>
        </p:nvSpPr>
        <p:spPr>
          <a:xfrm>
            <a:off x="2300288" y="2003305"/>
            <a:ext cx="2360612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23"/>
          <p:cNvSpPr txBox="1">
            <a:spLocks noGrp="1"/>
          </p:cNvSpPr>
          <p:nvPr>
            <p:ph type="body" idx="9"/>
          </p:nvPr>
        </p:nvSpPr>
        <p:spPr>
          <a:xfrm>
            <a:off x="2300288" y="3309519"/>
            <a:ext cx="2360612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23"/>
          <p:cNvSpPr txBox="1">
            <a:spLocks noGrp="1"/>
          </p:cNvSpPr>
          <p:nvPr>
            <p:ph type="body" idx="13"/>
          </p:nvPr>
        </p:nvSpPr>
        <p:spPr>
          <a:xfrm>
            <a:off x="2300288" y="4616627"/>
            <a:ext cx="2360612" cy="126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362006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rows">
  <p:cSld name="4 rows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4"/>
          <p:cNvSpPr txBox="1">
            <a:spLocks noGrp="1"/>
          </p:cNvSpPr>
          <p:nvPr>
            <p:ph type="body" idx="1"/>
          </p:nvPr>
        </p:nvSpPr>
        <p:spPr>
          <a:xfrm>
            <a:off x="360363" y="2003305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1" name="Google Shape;161;p24"/>
          <p:cNvSpPr txBox="1">
            <a:spLocks noGrp="1"/>
          </p:cNvSpPr>
          <p:nvPr>
            <p:ph type="body" idx="2"/>
          </p:nvPr>
        </p:nvSpPr>
        <p:spPr>
          <a:xfrm>
            <a:off x="363049" y="2986292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2" name="Google Shape;162;p24"/>
          <p:cNvSpPr txBox="1">
            <a:spLocks noGrp="1"/>
          </p:cNvSpPr>
          <p:nvPr>
            <p:ph type="body" idx="3"/>
          </p:nvPr>
        </p:nvSpPr>
        <p:spPr>
          <a:xfrm>
            <a:off x="359868" y="3992241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24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4" name="Google Shape;164;p24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5" name="Google Shape;165;p24"/>
          <p:cNvSpPr txBox="1">
            <a:spLocks noGrp="1"/>
          </p:cNvSpPr>
          <p:nvPr>
            <p:ph type="body" idx="4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24"/>
          <p:cNvSpPr txBox="1">
            <a:spLocks noGrp="1"/>
          </p:cNvSpPr>
          <p:nvPr>
            <p:ph type="body" idx="5"/>
          </p:nvPr>
        </p:nvSpPr>
        <p:spPr>
          <a:xfrm>
            <a:off x="363049" y="4975227"/>
            <a:ext cx="2700889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marR="0" lvl="0" indent="-228600" algn="l">
              <a:lnSpc>
                <a:spcPct val="110000"/>
              </a:lnSpc>
              <a:spcBef>
                <a:spcPts val="643"/>
              </a:spcBef>
              <a:spcAft>
                <a:spcPts val="0"/>
              </a:spcAft>
              <a:buClr>
                <a:schemeClr val="dk2"/>
              </a:buClr>
              <a:buSzPts val="1463"/>
              <a:buNone/>
              <a:defRPr sz="1463"/>
            </a:lvl1pPr>
            <a:lvl2pPr marL="914400" lvl="1" indent="-228600" algn="l">
              <a:lnSpc>
                <a:spcPct val="100000"/>
              </a:lnSpc>
              <a:spcBef>
                <a:spcPts val="64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6"/>
          </p:nvPr>
        </p:nvSpPr>
        <p:spPr>
          <a:xfrm>
            <a:off x="3227388" y="2002983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8" name="Google Shape;168;p24"/>
          <p:cNvSpPr txBox="1">
            <a:spLocks noGrp="1"/>
          </p:cNvSpPr>
          <p:nvPr>
            <p:ph type="body" idx="7"/>
          </p:nvPr>
        </p:nvSpPr>
        <p:spPr>
          <a:xfrm>
            <a:off x="3227388" y="2983647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4"/>
          <p:cNvSpPr txBox="1">
            <a:spLocks noGrp="1"/>
          </p:cNvSpPr>
          <p:nvPr>
            <p:ph type="body" idx="8"/>
          </p:nvPr>
        </p:nvSpPr>
        <p:spPr>
          <a:xfrm>
            <a:off x="3227388" y="3996870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0" name="Google Shape;170;p24"/>
          <p:cNvSpPr txBox="1">
            <a:spLocks noGrp="1"/>
          </p:cNvSpPr>
          <p:nvPr>
            <p:ph type="body" idx="9"/>
          </p:nvPr>
        </p:nvSpPr>
        <p:spPr>
          <a:xfrm>
            <a:off x="3227388" y="4975227"/>
            <a:ext cx="6273800" cy="862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1140113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grid and text box">
  <p:cSld name="Image grid and text box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5"/>
          <p:cNvSpPr>
            <a:spLocks noGrp="1"/>
          </p:cNvSpPr>
          <p:nvPr>
            <p:ph type="pic" idx="2"/>
          </p:nvPr>
        </p:nvSpPr>
        <p:spPr>
          <a:xfrm>
            <a:off x="353750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3" name="Google Shape;173;p25"/>
          <p:cNvSpPr>
            <a:spLocks noGrp="1"/>
          </p:cNvSpPr>
          <p:nvPr>
            <p:ph type="pic" idx="3"/>
          </p:nvPr>
        </p:nvSpPr>
        <p:spPr>
          <a:xfrm>
            <a:off x="1819603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4" name="Google Shape;174;p25"/>
          <p:cNvSpPr>
            <a:spLocks noGrp="1"/>
          </p:cNvSpPr>
          <p:nvPr>
            <p:ph type="pic" idx="4"/>
          </p:nvPr>
        </p:nvSpPr>
        <p:spPr>
          <a:xfrm>
            <a:off x="3285456" y="2168525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5" name="Google Shape;175;p25"/>
          <p:cNvSpPr>
            <a:spLocks noGrp="1"/>
          </p:cNvSpPr>
          <p:nvPr>
            <p:ph type="pic" idx="5"/>
          </p:nvPr>
        </p:nvSpPr>
        <p:spPr>
          <a:xfrm>
            <a:off x="3285456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6" name="Google Shape;176;p25"/>
          <p:cNvSpPr>
            <a:spLocks noGrp="1"/>
          </p:cNvSpPr>
          <p:nvPr>
            <p:ph type="pic" idx="6"/>
          </p:nvPr>
        </p:nvSpPr>
        <p:spPr>
          <a:xfrm>
            <a:off x="3292069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7" name="Google Shape;177;p25"/>
          <p:cNvSpPr>
            <a:spLocks noGrp="1"/>
          </p:cNvSpPr>
          <p:nvPr>
            <p:ph type="pic" idx="7"/>
          </p:nvPr>
        </p:nvSpPr>
        <p:spPr>
          <a:xfrm>
            <a:off x="359868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8" name="Google Shape;178;p25"/>
          <p:cNvSpPr>
            <a:spLocks noGrp="1"/>
          </p:cNvSpPr>
          <p:nvPr>
            <p:ph type="pic" idx="8"/>
          </p:nvPr>
        </p:nvSpPr>
        <p:spPr>
          <a:xfrm>
            <a:off x="360363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79" name="Google Shape;179;p25"/>
          <p:cNvSpPr>
            <a:spLocks noGrp="1"/>
          </p:cNvSpPr>
          <p:nvPr>
            <p:ph type="pic" idx="9"/>
          </p:nvPr>
        </p:nvSpPr>
        <p:spPr>
          <a:xfrm>
            <a:off x="1825721" y="3449106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0" name="Google Shape;180;p25"/>
          <p:cNvSpPr>
            <a:spLocks noGrp="1"/>
          </p:cNvSpPr>
          <p:nvPr>
            <p:ph type="pic" idx="13"/>
          </p:nvPr>
        </p:nvSpPr>
        <p:spPr>
          <a:xfrm>
            <a:off x="1826216" y="4729688"/>
            <a:ext cx="1374750" cy="115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sp>
        <p:nvSpPr>
          <p:cNvPr id="181" name="Google Shape;181;p25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25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3" name="Google Shape;183;p25"/>
          <p:cNvSpPr txBox="1">
            <a:spLocks noGrp="1"/>
          </p:cNvSpPr>
          <p:nvPr>
            <p:ph type="body" idx="1"/>
          </p:nvPr>
        </p:nvSpPr>
        <p:spPr>
          <a:xfrm>
            <a:off x="360363" y="1341438"/>
            <a:ext cx="9182100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4" name="Google Shape;184;p25"/>
          <p:cNvSpPr txBox="1">
            <a:spLocks noGrp="1"/>
          </p:cNvSpPr>
          <p:nvPr>
            <p:ph type="body" idx="14"/>
          </p:nvPr>
        </p:nvSpPr>
        <p:spPr>
          <a:xfrm>
            <a:off x="4954588" y="2168525"/>
            <a:ext cx="4587875" cy="3713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None/>
              <a:defRPr/>
            </a:lvl3pPr>
            <a:lvl4pPr marL="1828800" lvl="3" indent="-342900" algn="l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-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7pPr>
            <a:lvl8pPr marL="3657600" lvl="7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760885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">
  <p:cSld name="Picture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6"/>
          <p:cNvSpPr>
            <a:spLocks noGrp="1"/>
          </p:cNvSpPr>
          <p:nvPr>
            <p:ph type="pic" idx="2"/>
          </p:nvPr>
        </p:nvSpPr>
        <p:spPr>
          <a:xfrm>
            <a:off x="1" y="1"/>
            <a:ext cx="9906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R="0" lvl="1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R="0" lvl="2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R="0" lvl="3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R="0" lvl="4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R="0" lvl="5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R="0" lvl="6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R="0" lvl="7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R="0" lvl="8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9349571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1">
  <p:cSld name="Picture 1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01556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8"/>
          <p:cNvSpPr txBox="1">
            <a:spLocks noGrp="1"/>
          </p:cNvSpPr>
          <p:nvPr>
            <p:ph type="ctrTitle"/>
          </p:nvPr>
        </p:nvSpPr>
        <p:spPr>
          <a:xfrm>
            <a:off x="337684" y="992767"/>
            <a:ext cx="9230700" cy="27369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100"/>
              <a:buNone/>
              <a:defRPr sz="7100"/>
            </a:lvl9pPr>
          </a:lstStyle>
          <a:p>
            <a:endParaRPr/>
          </a:p>
        </p:txBody>
      </p:sp>
      <p:sp>
        <p:nvSpPr>
          <p:cNvPr id="190" name="Google Shape;190;p28"/>
          <p:cNvSpPr txBox="1">
            <a:spLocks noGrp="1"/>
          </p:cNvSpPr>
          <p:nvPr>
            <p:ph type="subTitle" idx="1"/>
          </p:nvPr>
        </p:nvSpPr>
        <p:spPr>
          <a:xfrm>
            <a:off x="337675" y="3778833"/>
            <a:ext cx="9230700" cy="105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 rtl="0">
              <a:lnSpc>
                <a:spcPct val="100000"/>
              </a:lnSpc>
              <a:spcBef>
                <a:spcPts val="407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191" name="Google Shape;191;p28"/>
          <p:cNvSpPr txBox="1">
            <a:spLocks noGrp="1"/>
          </p:cNvSpPr>
          <p:nvPr>
            <p:ph type="sldNum" idx="12"/>
          </p:nvPr>
        </p:nvSpPr>
        <p:spPr>
          <a:xfrm>
            <a:off x="9178496" y="6217622"/>
            <a:ext cx="594000" cy="524700"/>
          </a:xfrm>
          <a:prstGeom prst="rect">
            <a:avLst/>
          </a:prstGeom>
        </p:spPr>
        <p:txBody>
          <a:bodyPr spcFirstLastPara="1" wrap="square" lIns="0" tIns="0" rIns="74275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9035922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9"/>
          <p:cNvSpPr txBox="1">
            <a:spLocks noGrp="1"/>
          </p:cNvSpPr>
          <p:nvPr>
            <p:ph type="dt" idx="10"/>
          </p:nvPr>
        </p:nvSpPr>
        <p:spPr>
          <a:xfrm>
            <a:off x="681038" y="6356350"/>
            <a:ext cx="2228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29"/>
          <p:cNvSpPr txBox="1">
            <a:spLocks noGrp="1"/>
          </p:cNvSpPr>
          <p:nvPr>
            <p:ph type="ftr" idx="11"/>
          </p:nvPr>
        </p:nvSpPr>
        <p:spPr>
          <a:xfrm>
            <a:off x="3281363" y="6356350"/>
            <a:ext cx="33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29"/>
          <p:cNvSpPr txBox="1">
            <a:spLocks noGrp="1"/>
          </p:cNvSpPr>
          <p:nvPr>
            <p:ph type="sldNum" idx="12"/>
          </p:nvPr>
        </p:nvSpPr>
        <p:spPr>
          <a:xfrm>
            <a:off x="6996113" y="6356350"/>
            <a:ext cx="2228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226090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boxes + subtitle">
  <p:cSld name="3 boxes + subtitle"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0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3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400"/>
              <a:buFont typeface="Open Sans"/>
              <a:buNone/>
              <a:defRPr sz="3400" b="1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/>
            </a:lvl9pPr>
          </a:lstStyle>
          <a:p>
            <a:endParaRPr/>
          </a:p>
        </p:txBody>
      </p:sp>
      <p:sp>
        <p:nvSpPr>
          <p:cNvPr id="198" name="Google Shape;198;p30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910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99" name="Google Shape;199;p30"/>
          <p:cNvSpPr txBox="1">
            <a:spLocks noGrp="1"/>
          </p:cNvSpPr>
          <p:nvPr>
            <p:ph type="subTitle" idx="1"/>
          </p:nvPr>
        </p:nvSpPr>
        <p:spPr>
          <a:xfrm>
            <a:off x="362525" y="1233500"/>
            <a:ext cx="9183000" cy="746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792"/>
              </a:spcBef>
              <a:spcAft>
                <a:spcPts val="0"/>
              </a:spcAft>
              <a:buNone/>
              <a:defRPr sz="1900">
                <a:solidFill>
                  <a:schemeClr val="dk2"/>
                </a:solidFill>
              </a:defRPr>
            </a:lvl1pPr>
            <a:lvl2pPr lvl="1" rtl="0">
              <a:spcBef>
                <a:spcPts val="792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792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792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792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792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792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792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792"/>
              </a:spcBef>
              <a:spcAft>
                <a:spcPts val="792"/>
              </a:spcAft>
              <a:buNone/>
              <a:defRPr/>
            </a:lvl9pPr>
          </a:lstStyle>
          <a:p>
            <a:endParaRPr/>
          </a:p>
        </p:txBody>
      </p:sp>
      <p:sp>
        <p:nvSpPr>
          <p:cNvPr id="200" name="Google Shape;200;p30"/>
          <p:cNvSpPr txBox="1">
            <a:spLocks noGrp="1"/>
          </p:cNvSpPr>
          <p:nvPr>
            <p:ph type="body" idx="2"/>
          </p:nvPr>
        </p:nvSpPr>
        <p:spPr>
          <a:xfrm>
            <a:off x="359875" y="2160000"/>
            <a:ext cx="2867400" cy="371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792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228600" rtl="0">
              <a:spcBef>
                <a:spcPts val="792"/>
              </a:spcBef>
              <a:spcAft>
                <a:spcPts val="0"/>
              </a:spcAft>
              <a:buSzPts val="1200"/>
              <a:buNone/>
              <a:defRPr/>
            </a:lvl2pPr>
            <a:lvl3pPr marL="1371600" lvl="2" indent="-228600" rtl="0">
              <a:spcBef>
                <a:spcPts val="900"/>
              </a:spcBef>
              <a:spcAft>
                <a:spcPts val="0"/>
              </a:spcAft>
              <a:buSzPts val="1200"/>
              <a:buNone/>
              <a:defRPr/>
            </a:lvl3pPr>
            <a:lvl4pPr marL="1828800" lvl="3" indent="-304800" rtl="0">
              <a:spcBef>
                <a:spcPts val="900"/>
              </a:spcBef>
              <a:spcAft>
                <a:spcPts val="0"/>
              </a:spcAft>
              <a:buSzPts val="1200"/>
              <a:buChar char="•"/>
              <a:defRPr/>
            </a:lvl4pPr>
            <a:lvl5pPr marL="2286000" lvl="4" indent="-298450" rtl="0">
              <a:spcBef>
                <a:spcPts val="600"/>
              </a:spcBef>
              <a:spcAft>
                <a:spcPts val="0"/>
              </a:spcAft>
              <a:buSzPts val="1100"/>
              <a:buChar char="-"/>
              <a:defRPr/>
            </a:lvl5pPr>
            <a:lvl6pPr marL="2743200" lvl="5" indent="-321500" rtl="0">
              <a:spcBef>
                <a:spcPts val="600"/>
              </a:spcBef>
              <a:spcAft>
                <a:spcPts val="0"/>
              </a:spcAft>
              <a:buSzPts val="1463"/>
              <a:buChar char="•"/>
              <a:defRPr/>
            </a:lvl6pPr>
            <a:lvl7pPr marL="3200400" lvl="6" indent="-298450" rtl="0">
              <a:spcBef>
                <a:spcPts val="407"/>
              </a:spcBef>
              <a:spcAft>
                <a:spcPts val="0"/>
              </a:spcAft>
              <a:buSzPts val="1100"/>
              <a:buChar char="-"/>
              <a:defRPr/>
            </a:lvl7pPr>
            <a:lvl8pPr marL="3657600" lvl="7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8pPr>
            <a:lvl9pPr marL="4114800" lvl="8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9pPr>
          </a:lstStyle>
          <a:p>
            <a:endParaRPr/>
          </a:p>
        </p:txBody>
      </p:sp>
      <p:sp>
        <p:nvSpPr>
          <p:cNvPr id="201" name="Google Shape;201;p30"/>
          <p:cNvSpPr txBox="1">
            <a:spLocks noGrp="1"/>
          </p:cNvSpPr>
          <p:nvPr>
            <p:ph type="body" idx="3"/>
          </p:nvPr>
        </p:nvSpPr>
        <p:spPr>
          <a:xfrm>
            <a:off x="3519000" y="2159950"/>
            <a:ext cx="2867400" cy="371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792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228600" rtl="0">
              <a:spcBef>
                <a:spcPts val="792"/>
              </a:spcBef>
              <a:spcAft>
                <a:spcPts val="0"/>
              </a:spcAft>
              <a:buSzPts val="1200"/>
              <a:buNone/>
              <a:defRPr/>
            </a:lvl2pPr>
            <a:lvl3pPr marL="1371600" lvl="2" indent="-228600" rtl="0">
              <a:spcBef>
                <a:spcPts val="900"/>
              </a:spcBef>
              <a:spcAft>
                <a:spcPts val="0"/>
              </a:spcAft>
              <a:buSzPts val="1200"/>
              <a:buNone/>
              <a:defRPr/>
            </a:lvl3pPr>
            <a:lvl4pPr marL="1828800" lvl="3" indent="-304800" rtl="0">
              <a:spcBef>
                <a:spcPts val="900"/>
              </a:spcBef>
              <a:spcAft>
                <a:spcPts val="0"/>
              </a:spcAft>
              <a:buSzPts val="1200"/>
              <a:buChar char="•"/>
              <a:defRPr/>
            </a:lvl4pPr>
            <a:lvl5pPr marL="2286000" lvl="4" indent="-298450" rtl="0">
              <a:spcBef>
                <a:spcPts val="600"/>
              </a:spcBef>
              <a:spcAft>
                <a:spcPts val="0"/>
              </a:spcAft>
              <a:buSzPts val="1100"/>
              <a:buChar char="-"/>
              <a:defRPr/>
            </a:lvl5pPr>
            <a:lvl6pPr marL="2743200" lvl="5" indent="-321500" rtl="0">
              <a:spcBef>
                <a:spcPts val="600"/>
              </a:spcBef>
              <a:spcAft>
                <a:spcPts val="0"/>
              </a:spcAft>
              <a:buSzPts val="1463"/>
              <a:buChar char="•"/>
              <a:defRPr/>
            </a:lvl6pPr>
            <a:lvl7pPr marL="3200400" lvl="6" indent="-298450" rtl="0">
              <a:spcBef>
                <a:spcPts val="407"/>
              </a:spcBef>
              <a:spcAft>
                <a:spcPts val="0"/>
              </a:spcAft>
              <a:buSzPts val="1100"/>
              <a:buChar char="-"/>
              <a:defRPr/>
            </a:lvl7pPr>
            <a:lvl8pPr marL="3657600" lvl="7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8pPr>
            <a:lvl9pPr marL="4114800" lvl="8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9pPr>
          </a:lstStyle>
          <a:p>
            <a:endParaRPr/>
          </a:p>
        </p:txBody>
      </p:sp>
      <p:sp>
        <p:nvSpPr>
          <p:cNvPr id="202" name="Google Shape;202;p30"/>
          <p:cNvSpPr txBox="1">
            <a:spLocks noGrp="1"/>
          </p:cNvSpPr>
          <p:nvPr>
            <p:ph type="body" idx="4"/>
          </p:nvPr>
        </p:nvSpPr>
        <p:spPr>
          <a:xfrm>
            <a:off x="6678300" y="2159775"/>
            <a:ext cx="2867400" cy="3717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rtl="0">
              <a:spcBef>
                <a:spcPts val="792"/>
              </a:spcBef>
              <a:spcAft>
                <a:spcPts val="0"/>
              </a:spcAft>
              <a:buSzPts val="1500"/>
              <a:buNone/>
              <a:defRPr sz="1500"/>
            </a:lvl1pPr>
            <a:lvl2pPr marL="914400" lvl="1" indent="-228600" rtl="0">
              <a:spcBef>
                <a:spcPts val="792"/>
              </a:spcBef>
              <a:spcAft>
                <a:spcPts val="0"/>
              </a:spcAft>
              <a:buSzPts val="1200"/>
              <a:buNone/>
              <a:defRPr/>
            </a:lvl2pPr>
            <a:lvl3pPr marL="1371600" lvl="2" indent="-228600" rtl="0">
              <a:spcBef>
                <a:spcPts val="900"/>
              </a:spcBef>
              <a:spcAft>
                <a:spcPts val="0"/>
              </a:spcAft>
              <a:buSzPts val="1200"/>
              <a:buNone/>
              <a:defRPr/>
            </a:lvl3pPr>
            <a:lvl4pPr marL="1828800" lvl="3" indent="-304800" rtl="0">
              <a:spcBef>
                <a:spcPts val="900"/>
              </a:spcBef>
              <a:spcAft>
                <a:spcPts val="0"/>
              </a:spcAft>
              <a:buSzPts val="1200"/>
              <a:buChar char="•"/>
              <a:defRPr/>
            </a:lvl4pPr>
            <a:lvl5pPr marL="2286000" lvl="4" indent="-298450" rtl="0">
              <a:spcBef>
                <a:spcPts val="600"/>
              </a:spcBef>
              <a:spcAft>
                <a:spcPts val="0"/>
              </a:spcAft>
              <a:buSzPts val="1100"/>
              <a:buChar char="-"/>
              <a:defRPr/>
            </a:lvl5pPr>
            <a:lvl6pPr marL="2743200" lvl="5" indent="-321500" rtl="0">
              <a:spcBef>
                <a:spcPts val="600"/>
              </a:spcBef>
              <a:spcAft>
                <a:spcPts val="0"/>
              </a:spcAft>
              <a:buSzPts val="1463"/>
              <a:buChar char="•"/>
              <a:defRPr/>
            </a:lvl6pPr>
            <a:lvl7pPr marL="3200400" lvl="6" indent="-298450" rtl="0">
              <a:spcBef>
                <a:spcPts val="407"/>
              </a:spcBef>
              <a:spcAft>
                <a:spcPts val="0"/>
              </a:spcAft>
              <a:buSzPts val="1100"/>
              <a:buChar char="-"/>
              <a:defRPr/>
            </a:lvl7pPr>
            <a:lvl8pPr marL="3657600" lvl="7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8pPr>
            <a:lvl9pPr marL="4114800" lvl="8" indent="-321500" rtl="0">
              <a:spcBef>
                <a:spcPts val="407"/>
              </a:spcBef>
              <a:spcAft>
                <a:spcPts val="0"/>
              </a:spcAft>
              <a:buSzPts val="1463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3163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84" cy="5413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Open Sans SemiBold"/>
              <a:buNone/>
              <a:defRPr sz="32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80" cy="2603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4275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2" name="Google Shape;12;p1"/>
          <p:cNvPicPr preferRelativeResize="0"/>
          <p:nvPr/>
        </p:nvPicPr>
        <p:blipFill rotWithShape="1">
          <a:blip r:embed="rId30">
            <a:alphaModFix/>
          </a:blip>
          <a:srcRect/>
          <a:stretch/>
        </p:blipFill>
        <p:spPr>
          <a:xfrm>
            <a:off x="8785436" y="6195465"/>
            <a:ext cx="757517" cy="2603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"/>
          <p:cNvSpPr txBox="1">
            <a:spLocks noGrp="1"/>
          </p:cNvSpPr>
          <p:nvPr>
            <p:ph type="body" idx="1"/>
          </p:nvPr>
        </p:nvSpPr>
        <p:spPr>
          <a:xfrm>
            <a:off x="359868" y="1916113"/>
            <a:ext cx="9183084" cy="3960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792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792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215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29845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100"/>
              <a:buFont typeface="Open Sans Light"/>
              <a:buChar char="-"/>
              <a:defRPr sz="11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2150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21500" algn="l" rtl="0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Clr>
                <a:schemeClr val="dk1"/>
              </a:buClr>
              <a:buSzPts val="1463"/>
              <a:buFont typeface="Arial"/>
              <a:buChar char="•"/>
              <a:defRPr sz="1463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3596592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0" r:id="rId17"/>
    <p:sldLayoutId id="2147483691" r:id="rId18"/>
    <p:sldLayoutId id="2147483692" r:id="rId19"/>
    <p:sldLayoutId id="2147483693" r:id="rId20"/>
    <p:sldLayoutId id="2147483694" r:id="rId21"/>
    <p:sldLayoutId id="2147483695" r:id="rId22"/>
    <p:sldLayoutId id="2147483696" r:id="rId23"/>
    <p:sldLayoutId id="2147483697" r:id="rId24"/>
    <p:sldLayoutId id="2147483698" r:id="rId25"/>
    <p:sldLayoutId id="2147483699" r:id="rId26"/>
    <p:sldLayoutId id="2147483700" r:id="rId27"/>
    <p:sldLayoutId id="2147483701" r:id="rId2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3121">
          <p15:clr>
            <a:srgbClr val="F26B43"/>
          </p15:clr>
        </p15:guide>
        <p15:guide id="2" pos="2936">
          <p15:clr>
            <a:srgbClr val="F26B43"/>
          </p15:clr>
        </p15:guide>
        <p15:guide id="3" pos="3304">
          <p15:clr>
            <a:srgbClr val="F26B43"/>
          </p15:clr>
        </p15:guide>
        <p15:guide id="4" pos="2217">
          <p15:clr>
            <a:srgbClr val="F26B43"/>
          </p15:clr>
        </p15:guide>
        <p15:guide id="5" pos="2033">
          <p15:clr>
            <a:srgbClr val="F26B43"/>
          </p15:clr>
        </p15:guide>
        <p15:guide id="6" pos="4188">
          <p15:clr>
            <a:srgbClr val="F26B43"/>
          </p15:clr>
        </p15:guide>
        <p15:guide id="7" pos="4023">
          <p15:clr>
            <a:srgbClr val="F26B43"/>
          </p15:clr>
        </p15:guide>
        <p15:guide id="8" pos="227">
          <p15:clr>
            <a:srgbClr val="F26B43"/>
          </p15:clr>
        </p15:guide>
        <p15:guide id="9" pos="6013">
          <p15:clr>
            <a:srgbClr val="F26B43"/>
          </p15:clr>
        </p15:guide>
        <p15:guide id="10" orient="horz" pos="958">
          <p15:clr>
            <a:srgbClr val="F26B43"/>
          </p15:clr>
        </p15:guide>
        <p15:guide id="11" orient="horz" pos="436">
          <p15:clr>
            <a:srgbClr val="F26B43"/>
          </p15:clr>
        </p15:guide>
        <p15:guide id="12" orient="horz" pos="1366">
          <p15:clr>
            <a:srgbClr val="F26B43"/>
          </p15:clr>
        </p15:guide>
        <p15:guide id="13" orient="horz" pos="3702">
          <p15:clr>
            <a:srgbClr val="F26B43"/>
          </p15:clr>
        </p15:guide>
        <p15:guide id="14" orient="horz" pos="4065">
          <p15:clr>
            <a:srgbClr val="F26B43"/>
          </p15:clr>
        </p15:guide>
        <p15:guide id="15" orient="horz" pos="3861">
          <p15:clr>
            <a:srgbClr val="F26B43"/>
          </p15:clr>
        </p15:guide>
        <p15:guide id="16" orient="horz" pos="777">
          <p15:clr>
            <a:srgbClr val="F26B43"/>
          </p15:clr>
        </p15:guide>
        <p15:guide id="17" orient="horz" pos="96">
          <p15:clr>
            <a:srgbClr val="F26B43"/>
          </p15:clr>
        </p15:guide>
        <p15:guide id="18" orient="horz" pos="120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" name="Google Shape;665;p80" descr="iStock-905434454.jpg"/>
          <p:cNvPicPr preferRelativeResize="0"/>
          <p:nvPr/>
        </p:nvPicPr>
        <p:blipFill rotWithShape="1">
          <a:blip r:embed="rId3">
            <a:alphaModFix/>
          </a:blip>
          <a:srcRect l="25612" t="-169" r="51391" b="209"/>
          <a:stretch/>
        </p:blipFill>
        <p:spPr>
          <a:xfrm>
            <a:off x="-703" y="-15998"/>
            <a:ext cx="2542404" cy="6873996"/>
          </a:xfrm>
          <a:prstGeom prst="rect">
            <a:avLst/>
          </a:prstGeom>
          <a:noFill/>
          <a:ln>
            <a:noFill/>
          </a:ln>
        </p:spPr>
      </p:pic>
      <p:sp>
        <p:nvSpPr>
          <p:cNvPr id="666" name="Google Shape;666;p80"/>
          <p:cNvSpPr/>
          <p:nvPr/>
        </p:nvSpPr>
        <p:spPr>
          <a:xfrm>
            <a:off x="0" y="3206780"/>
            <a:ext cx="2551800" cy="3658800"/>
          </a:xfrm>
          <a:prstGeom prst="rect">
            <a:avLst/>
          </a:prstGeom>
          <a:gradFill>
            <a:gsLst>
              <a:gs pos="0">
                <a:srgbClr val="000000">
                  <a:alpha val="61960"/>
                </a:srgbClr>
              </a:gs>
              <a:gs pos="100000">
                <a:srgbClr val="FFFFFF">
                  <a:alpha val="0"/>
                </a:srgbClr>
              </a:gs>
            </a:gsLst>
            <a:lin ang="16200038" scaled="0"/>
          </a:gradFill>
          <a:ln>
            <a:noFill/>
          </a:ln>
          <a:effectLst>
            <a:outerShdw blurRad="40000" dist="23000" dir="5400000" rotWithShape="0">
              <a:srgbClr val="000000">
                <a:alpha val="34900"/>
              </a:srgbClr>
            </a:outerShdw>
          </a:effectLst>
        </p:spPr>
        <p:txBody>
          <a:bodyPr spcFirstLastPara="1" wrap="square" lIns="102600" tIns="51275" rIns="102600" bIns="51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80"/>
          <p:cNvSpPr txBox="1"/>
          <p:nvPr/>
        </p:nvSpPr>
        <p:spPr>
          <a:xfrm>
            <a:off x="-236922" y="4071708"/>
            <a:ext cx="3028500" cy="3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[INSERT PERSONA NAME]</a:t>
            </a:r>
            <a:endParaRPr sz="1600"/>
          </a:p>
        </p:txBody>
      </p:sp>
      <p:sp>
        <p:nvSpPr>
          <p:cNvPr id="668" name="Google Shape;668;p80"/>
          <p:cNvSpPr txBox="1"/>
          <p:nvPr/>
        </p:nvSpPr>
        <p:spPr>
          <a:xfrm>
            <a:off x="420026" y="4343422"/>
            <a:ext cx="1666500" cy="28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Age</a:t>
            </a:r>
            <a:r>
              <a:rPr lang="en-GB" sz="12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en-GB"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Location</a:t>
            </a:r>
            <a:endParaRPr sz="1600"/>
          </a:p>
        </p:txBody>
      </p:sp>
      <p:sp>
        <p:nvSpPr>
          <p:cNvPr id="669" name="Google Shape;669;p80"/>
          <p:cNvSpPr txBox="1"/>
          <p:nvPr/>
        </p:nvSpPr>
        <p:spPr>
          <a:xfrm>
            <a:off x="445260" y="4806221"/>
            <a:ext cx="1666500" cy="27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Job</a:t>
            </a:r>
            <a:endParaRPr sz="1600"/>
          </a:p>
        </p:txBody>
      </p:sp>
      <p:cxnSp>
        <p:nvCxnSpPr>
          <p:cNvPr id="670" name="Google Shape;670;p80"/>
          <p:cNvCxnSpPr/>
          <p:nvPr/>
        </p:nvCxnSpPr>
        <p:spPr>
          <a:xfrm>
            <a:off x="877411" y="4697789"/>
            <a:ext cx="807300" cy="0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71" name="Google Shape;671;p80"/>
          <p:cNvSpPr txBox="1"/>
          <p:nvPr/>
        </p:nvSpPr>
        <p:spPr>
          <a:xfrm>
            <a:off x="273712" y="5215673"/>
            <a:ext cx="996900" cy="7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="1" i="0" u="none" strike="noStrike" cap="none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· STATUS</a:t>
            </a:r>
            <a:endParaRPr sz="160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="0" i="0" u="none" strike="noStrike" cap="none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GB" sz="1300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baseline="30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80"/>
          <p:cNvSpPr txBox="1"/>
          <p:nvPr/>
        </p:nvSpPr>
        <p:spPr>
          <a:xfrm>
            <a:off x="1374077" y="5215673"/>
            <a:ext cx="1094400" cy="7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="1" i="0" u="none" strike="noStrike" cap="none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· SALARY</a:t>
            </a:r>
            <a:endParaRPr sz="160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aseline="30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 baseline="30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80"/>
          <p:cNvSpPr txBox="1"/>
          <p:nvPr/>
        </p:nvSpPr>
        <p:spPr>
          <a:xfrm>
            <a:off x="3040075" y="219502"/>
            <a:ext cx="1579500" cy="2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1A8CB2"/>
                </a:solidFill>
                <a:latin typeface="Calibri"/>
                <a:ea typeface="Calibri"/>
                <a:cs typeface="Calibri"/>
                <a:sym typeface="Calibri"/>
              </a:rPr>
              <a:t>BIO</a:t>
            </a:r>
            <a:endParaRPr sz="1600"/>
          </a:p>
        </p:txBody>
      </p:sp>
      <p:sp>
        <p:nvSpPr>
          <p:cNvPr id="674" name="Google Shape;674;p80"/>
          <p:cNvSpPr txBox="1"/>
          <p:nvPr/>
        </p:nvSpPr>
        <p:spPr>
          <a:xfrm>
            <a:off x="2813119" y="606630"/>
            <a:ext cx="4526700" cy="2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80"/>
          <p:cNvSpPr txBox="1"/>
          <p:nvPr/>
        </p:nvSpPr>
        <p:spPr>
          <a:xfrm>
            <a:off x="2800834" y="3554237"/>
            <a:ext cx="2140800" cy="165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190500" marR="0" lvl="0" indent="-196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Char char="•"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190500" marR="0" lvl="0" indent="-139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6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Char char="•"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6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Char char="•"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80"/>
          <p:cNvSpPr txBox="1"/>
          <p:nvPr/>
        </p:nvSpPr>
        <p:spPr>
          <a:xfrm>
            <a:off x="5257594" y="3560717"/>
            <a:ext cx="2140800" cy="18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190500" marR="0" lvl="0" indent="-196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Char char="•"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6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Char char="•"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1600"/>
          </a:p>
          <a:p>
            <a:pPr marL="190500" marR="0" lvl="0" indent="-139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90500" marR="0" lvl="0" indent="-196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C0BE"/>
              </a:buClr>
              <a:buSzPts val="900"/>
              <a:buFont typeface="Arial"/>
              <a:buChar char="•"/>
            </a:pPr>
            <a:r>
              <a:rPr lang="en-GB" sz="9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7" name="Google Shape;677;p80"/>
          <p:cNvSpPr txBox="1"/>
          <p:nvPr/>
        </p:nvSpPr>
        <p:spPr>
          <a:xfrm>
            <a:off x="3216969" y="3288884"/>
            <a:ext cx="1579500" cy="2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A8CB2"/>
                </a:solidFill>
                <a:latin typeface="Calibri"/>
                <a:ea typeface="Calibri"/>
                <a:cs typeface="Calibri"/>
                <a:sym typeface="Calibri"/>
              </a:rPr>
              <a:t>Gains</a:t>
            </a:r>
            <a:endParaRPr sz="1600"/>
          </a:p>
        </p:txBody>
      </p:sp>
      <p:sp>
        <p:nvSpPr>
          <p:cNvPr id="678" name="Google Shape;678;p80"/>
          <p:cNvSpPr txBox="1"/>
          <p:nvPr/>
        </p:nvSpPr>
        <p:spPr>
          <a:xfrm>
            <a:off x="5602669" y="3281305"/>
            <a:ext cx="1579500" cy="2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A8CB2"/>
                </a:solidFill>
                <a:latin typeface="Calibri"/>
                <a:ea typeface="Calibri"/>
                <a:cs typeface="Calibri"/>
                <a:sym typeface="Calibri"/>
              </a:rPr>
              <a:t>Pains</a:t>
            </a:r>
            <a:endParaRPr sz="1600"/>
          </a:p>
        </p:txBody>
      </p:sp>
      <p:sp>
        <p:nvSpPr>
          <p:cNvPr id="679" name="Google Shape;679;p80"/>
          <p:cNvSpPr/>
          <p:nvPr/>
        </p:nvSpPr>
        <p:spPr>
          <a:xfrm>
            <a:off x="7589752" y="-6084"/>
            <a:ext cx="2325600" cy="3884400"/>
          </a:xfrm>
          <a:prstGeom prst="rect">
            <a:avLst/>
          </a:prstGeom>
          <a:gradFill>
            <a:gsLst>
              <a:gs pos="0">
                <a:srgbClr val="147FAE"/>
              </a:gs>
              <a:gs pos="100000">
                <a:srgbClr val="269FB8"/>
              </a:gs>
            </a:gsLst>
            <a:lin ang="0" scaled="0"/>
          </a:gradFill>
          <a:ln>
            <a:noFill/>
          </a:ln>
        </p:spPr>
        <p:txBody>
          <a:bodyPr spcFirstLastPara="1" wrap="square" lIns="102600" tIns="51275" rIns="102600" bIns="51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80"/>
          <p:cNvSpPr txBox="1"/>
          <p:nvPr/>
        </p:nvSpPr>
        <p:spPr>
          <a:xfrm>
            <a:off x="8243191" y="316650"/>
            <a:ext cx="1285800" cy="73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“I want to...”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80"/>
          <p:cNvSpPr txBox="1"/>
          <p:nvPr/>
        </p:nvSpPr>
        <p:spPr>
          <a:xfrm>
            <a:off x="7679054" y="437566"/>
            <a:ext cx="9246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endParaRPr sz="9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80"/>
          <p:cNvSpPr txBox="1"/>
          <p:nvPr/>
        </p:nvSpPr>
        <p:spPr>
          <a:xfrm rot="10800000">
            <a:off x="8380422" y="1989174"/>
            <a:ext cx="14892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rPr>
              <a:t>“</a:t>
            </a:r>
            <a:endParaRPr sz="90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683" name="Google Shape;683;p80"/>
          <p:cNvCxnSpPr/>
          <p:nvPr/>
        </p:nvCxnSpPr>
        <p:spPr>
          <a:xfrm rot="10800000">
            <a:off x="2551866" y="3143575"/>
            <a:ext cx="5037900" cy="0"/>
          </a:xfrm>
          <a:prstGeom prst="straightConnector1">
            <a:avLst/>
          </a:prstGeom>
          <a:noFill/>
          <a:ln w="15875" cap="flat" cmpd="sng">
            <a:solidFill>
              <a:srgbClr val="26A3A1">
                <a:alpha val="98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684" name="Google Shape;684;p80"/>
          <p:cNvCxnSpPr/>
          <p:nvPr/>
        </p:nvCxnSpPr>
        <p:spPr>
          <a:xfrm rot="10800000" flipH="1">
            <a:off x="5018152" y="3146439"/>
            <a:ext cx="14700" cy="3741600"/>
          </a:xfrm>
          <a:prstGeom prst="straightConnector1">
            <a:avLst/>
          </a:prstGeom>
          <a:noFill/>
          <a:ln w="15875" cap="flat" cmpd="sng">
            <a:solidFill>
              <a:srgbClr val="26A3A1">
                <a:alpha val="9800"/>
              </a:srgbClr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685" name="Google Shape;685;p80"/>
          <p:cNvSpPr/>
          <p:nvPr/>
        </p:nvSpPr>
        <p:spPr>
          <a:xfrm>
            <a:off x="7611904" y="3878313"/>
            <a:ext cx="2316300" cy="2987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102600" tIns="51275" rIns="102600" bIns="51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FFFF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86" name="Google Shape;686;p80" descr="frustrations-icon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82038" y="3325785"/>
            <a:ext cx="188003" cy="1880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87" name="Google Shape;687;p80" descr="goals-icon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953890" y="3242876"/>
            <a:ext cx="217052" cy="217052"/>
          </a:xfrm>
          <a:prstGeom prst="rect">
            <a:avLst/>
          </a:prstGeom>
          <a:noFill/>
          <a:ln>
            <a:noFill/>
          </a:ln>
        </p:spPr>
      </p:pic>
      <p:pic>
        <p:nvPicPr>
          <p:cNvPr id="688" name="Google Shape;688;p80" descr="personality-icon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813110" y="209907"/>
            <a:ext cx="217052" cy="217052"/>
          </a:xfrm>
          <a:prstGeom prst="rect">
            <a:avLst/>
          </a:prstGeom>
          <a:noFill/>
          <a:ln>
            <a:noFill/>
          </a:ln>
        </p:spPr>
      </p:pic>
      <p:sp>
        <p:nvSpPr>
          <p:cNvPr id="689" name="Google Shape;689;p80"/>
          <p:cNvSpPr txBox="1">
            <a:spLocks noGrp="1"/>
          </p:cNvSpPr>
          <p:nvPr>
            <p:ph type="ctrTitle"/>
          </p:nvPr>
        </p:nvSpPr>
        <p:spPr>
          <a:xfrm>
            <a:off x="359875" y="-597751"/>
            <a:ext cx="1946100" cy="20337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2: Persona template </a:t>
            </a:r>
            <a:endParaRPr sz="1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Who is my audience?</a:t>
            </a:r>
            <a:endParaRPr sz="14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690" name="Google Shape;690;p80"/>
          <p:cNvSpPr txBox="1"/>
          <p:nvPr/>
        </p:nvSpPr>
        <p:spPr>
          <a:xfrm>
            <a:off x="7808106" y="4006042"/>
            <a:ext cx="1579500" cy="2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A8CB2"/>
                </a:solidFill>
                <a:latin typeface="Calibri"/>
                <a:ea typeface="Calibri"/>
                <a:cs typeface="Calibri"/>
                <a:sym typeface="Calibri"/>
              </a:rPr>
              <a:t>Influences</a:t>
            </a:r>
            <a:endParaRPr sz="1600"/>
          </a:p>
        </p:txBody>
      </p:sp>
      <p:sp>
        <p:nvSpPr>
          <p:cNvPr id="691" name="Google Shape;691;p80"/>
          <p:cNvSpPr txBox="1"/>
          <p:nvPr/>
        </p:nvSpPr>
        <p:spPr>
          <a:xfrm>
            <a:off x="7777787" y="4204912"/>
            <a:ext cx="970500" cy="12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206D7C"/>
                </a:solidFill>
                <a:latin typeface="Calibri"/>
                <a:ea typeface="Calibri"/>
                <a:cs typeface="Calibri"/>
                <a:sym typeface="Calibri"/>
              </a:rPr>
              <a:t>·  xxx</a:t>
            </a:r>
            <a:endParaRPr sz="700">
              <a:solidFill>
                <a:srgbClr val="206D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206D7C"/>
                </a:solidFill>
                <a:latin typeface="Calibri"/>
                <a:ea typeface="Calibri"/>
                <a:cs typeface="Calibri"/>
                <a:sym typeface="Calibri"/>
              </a:rPr>
              <a:t>·  xxx</a:t>
            </a:r>
            <a:endParaRPr sz="1600"/>
          </a:p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206D7C"/>
                </a:solidFill>
                <a:latin typeface="Calibri"/>
                <a:ea typeface="Calibri"/>
                <a:cs typeface="Calibri"/>
                <a:sym typeface="Calibri"/>
              </a:rPr>
              <a:t>·  TECHNOLOGY</a:t>
            </a:r>
            <a:endParaRPr sz="700">
              <a:solidFill>
                <a:srgbClr val="206D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80"/>
          <p:cNvSpPr txBox="1"/>
          <p:nvPr/>
        </p:nvSpPr>
        <p:spPr>
          <a:xfrm>
            <a:off x="8604546" y="4195569"/>
            <a:ext cx="970500" cy="121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206D7C"/>
                </a:solidFill>
                <a:latin typeface="Calibri"/>
                <a:ea typeface="Calibri"/>
                <a:cs typeface="Calibri"/>
                <a:sym typeface="Calibri"/>
              </a:rPr>
              <a:t>·  xxx</a:t>
            </a:r>
            <a:endParaRPr sz="700">
              <a:solidFill>
                <a:srgbClr val="206D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206D7C"/>
                </a:solidFill>
                <a:latin typeface="Calibri"/>
                <a:ea typeface="Calibri"/>
                <a:cs typeface="Calibri"/>
                <a:sym typeface="Calibri"/>
              </a:rPr>
              <a:t>·  xxx</a:t>
            </a:r>
            <a:endParaRPr sz="1600"/>
          </a:p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">
                <a:solidFill>
                  <a:srgbClr val="206D7C"/>
                </a:solidFill>
                <a:latin typeface="Calibri"/>
                <a:ea typeface="Calibri"/>
                <a:cs typeface="Calibri"/>
                <a:sym typeface="Calibri"/>
              </a:rPr>
              <a:t>· xxx</a:t>
            </a:r>
            <a:endParaRPr sz="700">
              <a:solidFill>
                <a:srgbClr val="206D7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80"/>
          <p:cNvSpPr txBox="1"/>
          <p:nvPr/>
        </p:nvSpPr>
        <p:spPr>
          <a:xfrm>
            <a:off x="7888980" y="5658015"/>
            <a:ext cx="774300" cy="22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4" name="Google Shape;694;p80"/>
          <p:cNvSpPr txBox="1"/>
          <p:nvPr/>
        </p:nvSpPr>
        <p:spPr>
          <a:xfrm>
            <a:off x="7808799" y="5309039"/>
            <a:ext cx="1579500" cy="2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rgbClr val="1A8CB2"/>
                </a:solidFill>
                <a:latin typeface="Calibri"/>
                <a:ea typeface="Calibri"/>
                <a:cs typeface="Calibri"/>
                <a:sym typeface="Calibri"/>
              </a:rPr>
              <a:t>Frequently used apps</a:t>
            </a:r>
            <a:endParaRPr sz="1600"/>
          </a:p>
        </p:txBody>
      </p:sp>
      <p:sp>
        <p:nvSpPr>
          <p:cNvPr id="695" name="Google Shape;695;p80"/>
          <p:cNvSpPr txBox="1"/>
          <p:nvPr/>
        </p:nvSpPr>
        <p:spPr>
          <a:xfrm>
            <a:off x="8548566" y="5658015"/>
            <a:ext cx="612600" cy="53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2600" tIns="51275" rIns="102600" bIns="51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8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xxx</a:t>
            </a:r>
            <a:endParaRPr sz="8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88499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GI colours">
      <a:dk1>
        <a:srgbClr val="0D0D0D"/>
      </a:dk1>
      <a:lt1>
        <a:srgbClr val="FFFFFF"/>
      </a:lt1>
      <a:dk2>
        <a:srgbClr val="C00000"/>
      </a:dk2>
      <a:lt2>
        <a:srgbClr val="E7E6E6"/>
      </a:lt2>
      <a:accent1>
        <a:srgbClr val="0D0D0D"/>
      </a:accent1>
      <a:accent2>
        <a:srgbClr val="009FE3"/>
      </a:accent2>
      <a:accent3>
        <a:srgbClr val="C5D300"/>
      </a:accent3>
      <a:accent4>
        <a:srgbClr val="EA5B0C"/>
      </a:accent4>
      <a:accent5>
        <a:srgbClr val="669999"/>
      </a:accent5>
      <a:accent6>
        <a:srgbClr val="004D9D"/>
      </a:accent6>
      <a:hlink>
        <a:srgbClr val="0D0D0D"/>
      </a:hlink>
      <a:folHlink>
        <a:srgbClr val="86868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61</Words>
  <Application>Microsoft Macintosh PowerPoint</Application>
  <PresentationFormat>A4 Paper (210x297 mm)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Calibri Light</vt:lpstr>
      <vt:lpstr>Georgia</vt:lpstr>
      <vt:lpstr>Open Sans</vt:lpstr>
      <vt:lpstr>Open Sans Light</vt:lpstr>
      <vt:lpstr>Open Sans SemiBold</vt:lpstr>
      <vt:lpstr>Office Theme</vt:lpstr>
      <vt:lpstr>1_Office Theme</vt:lpstr>
      <vt:lpstr>2: Persona template   Who is my audience?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8</cp:revision>
  <dcterms:created xsi:type="dcterms:W3CDTF">2021-11-29T17:06:39Z</dcterms:created>
  <dcterms:modified xsi:type="dcterms:W3CDTF">2021-11-29T17:59:51Z</dcterms:modified>
</cp:coreProperties>
</file>