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77" r:id="rId2"/>
  </p:sldIdLst>
  <p:sldSz cx="9906000" cy="6858000" type="A4"/>
  <p:notesSz cx="6858000" cy="9144000"/>
  <p:defaultTextStyle>
    <a:defPPr>
      <a:defRPr lang="en-US"/>
    </a:defPPr>
    <a:lvl1pPr marL="0" algn="l" defTabSz="804668" rtl="0" eaLnBrk="1" latinLnBrk="0" hangingPunct="1">
      <a:defRPr sz="1584" kern="1200">
        <a:solidFill>
          <a:schemeClr val="tx1"/>
        </a:solidFill>
        <a:latin typeface="+mn-lt"/>
        <a:ea typeface="+mn-ea"/>
        <a:cs typeface="+mn-cs"/>
      </a:defRPr>
    </a:lvl1pPr>
    <a:lvl2pPr marL="402334" algn="l" defTabSz="804668" rtl="0" eaLnBrk="1" latinLnBrk="0" hangingPunct="1">
      <a:defRPr sz="1584" kern="1200">
        <a:solidFill>
          <a:schemeClr val="tx1"/>
        </a:solidFill>
        <a:latin typeface="+mn-lt"/>
        <a:ea typeface="+mn-ea"/>
        <a:cs typeface="+mn-cs"/>
      </a:defRPr>
    </a:lvl2pPr>
    <a:lvl3pPr marL="804668" algn="l" defTabSz="804668" rtl="0" eaLnBrk="1" latinLnBrk="0" hangingPunct="1">
      <a:defRPr sz="1584" kern="1200">
        <a:solidFill>
          <a:schemeClr val="tx1"/>
        </a:solidFill>
        <a:latin typeface="+mn-lt"/>
        <a:ea typeface="+mn-ea"/>
        <a:cs typeface="+mn-cs"/>
      </a:defRPr>
    </a:lvl3pPr>
    <a:lvl4pPr marL="1207003" algn="l" defTabSz="804668" rtl="0" eaLnBrk="1" latinLnBrk="0" hangingPunct="1">
      <a:defRPr sz="1584" kern="1200">
        <a:solidFill>
          <a:schemeClr val="tx1"/>
        </a:solidFill>
        <a:latin typeface="+mn-lt"/>
        <a:ea typeface="+mn-ea"/>
        <a:cs typeface="+mn-cs"/>
      </a:defRPr>
    </a:lvl4pPr>
    <a:lvl5pPr marL="1609337" algn="l" defTabSz="804668" rtl="0" eaLnBrk="1" latinLnBrk="0" hangingPunct="1">
      <a:defRPr sz="1584" kern="1200">
        <a:solidFill>
          <a:schemeClr val="tx1"/>
        </a:solidFill>
        <a:latin typeface="+mn-lt"/>
        <a:ea typeface="+mn-ea"/>
        <a:cs typeface="+mn-cs"/>
      </a:defRPr>
    </a:lvl5pPr>
    <a:lvl6pPr marL="2011671" algn="l" defTabSz="804668" rtl="0" eaLnBrk="1" latinLnBrk="0" hangingPunct="1">
      <a:defRPr sz="1584" kern="1200">
        <a:solidFill>
          <a:schemeClr val="tx1"/>
        </a:solidFill>
        <a:latin typeface="+mn-lt"/>
        <a:ea typeface="+mn-ea"/>
        <a:cs typeface="+mn-cs"/>
      </a:defRPr>
    </a:lvl6pPr>
    <a:lvl7pPr marL="2414005" algn="l" defTabSz="804668" rtl="0" eaLnBrk="1" latinLnBrk="0" hangingPunct="1">
      <a:defRPr sz="1584" kern="1200">
        <a:solidFill>
          <a:schemeClr val="tx1"/>
        </a:solidFill>
        <a:latin typeface="+mn-lt"/>
        <a:ea typeface="+mn-ea"/>
        <a:cs typeface="+mn-cs"/>
      </a:defRPr>
    </a:lvl7pPr>
    <a:lvl8pPr marL="2816339" algn="l" defTabSz="804668" rtl="0" eaLnBrk="1" latinLnBrk="0" hangingPunct="1">
      <a:defRPr sz="1584" kern="1200">
        <a:solidFill>
          <a:schemeClr val="tx1"/>
        </a:solidFill>
        <a:latin typeface="+mn-lt"/>
        <a:ea typeface="+mn-ea"/>
        <a:cs typeface="+mn-cs"/>
      </a:defRPr>
    </a:lvl8pPr>
    <a:lvl9pPr marL="3218673" algn="l" defTabSz="804668" rtl="0" eaLnBrk="1" latinLnBrk="0" hangingPunct="1">
      <a:defRPr sz="1584"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5"/>
    <p:restoredTop sz="94669"/>
  </p:normalViewPr>
  <p:slideViewPr>
    <p:cSldViewPr snapToGrid="0" snapToObjects="1">
      <p:cViewPr varScale="1">
        <p:scale>
          <a:sx n="88" d="100"/>
          <a:sy n="88" d="100"/>
        </p:scale>
        <p:origin x="768"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2224F-4733-E548-93E3-AF0D68064229}" type="datetimeFigureOut">
              <a:rPr lang="en-US" smtClean="0"/>
              <a:t>11/29/21</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22CA0-7CDC-274A-853E-9E6C72D301BA}" type="slidenum">
              <a:rPr lang="en-US" smtClean="0"/>
              <a:t>‹#›</a:t>
            </a:fld>
            <a:endParaRPr lang="en-US"/>
          </a:p>
        </p:txBody>
      </p:sp>
    </p:spTree>
    <p:extLst>
      <p:ext uri="{BB962C8B-B14F-4D97-AF65-F5344CB8AC3E}">
        <p14:creationId xmlns:p14="http://schemas.microsoft.com/office/powerpoint/2010/main" val="3264949660"/>
      </p:ext>
    </p:extLst>
  </p:cSld>
  <p:clrMap bg1="lt1" tx1="dk1" bg2="lt2" tx2="dk2" accent1="accent1" accent2="accent2" accent3="accent3" accent4="accent4" accent5="accent5" accent6="accent6" hlink="hlink" folHlink="folHlink"/>
  <p:notesStyle>
    <a:lvl1pPr marL="0" algn="l" defTabSz="804668" rtl="0" eaLnBrk="1" latinLnBrk="0" hangingPunct="1">
      <a:defRPr sz="1056" kern="1200">
        <a:solidFill>
          <a:schemeClr val="tx1"/>
        </a:solidFill>
        <a:latin typeface="+mn-lt"/>
        <a:ea typeface="+mn-ea"/>
        <a:cs typeface="+mn-cs"/>
      </a:defRPr>
    </a:lvl1pPr>
    <a:lvl2pPr marL="402334" algn="l" defTabSz="804668" rtl="0" eaLnBrk="1" latinLnBrk="0" hangingPunct="1">
      <a:defRPr sz="1056" kern="1200">
        <a:solidFill>
          <a:schemeClr val="tx1"/>
        </a:solidFill>
        <a:latin typeface="+mn-lt"/>
        <a:ea typeface="+mn-ea"/>
        <a:cs typeface="+mn-cs"/>
      </a:defRPr>
    </a:lvl2pPr>
    <a:lvl3pPr marL="804668" algn="l" defTabSz="804668" rtl="0" eaLnBrk="1" latinLnBrk="0" hangingPunct="1">
      <a:defRPr sz="1056" kern="1200">
        <a:solidFill>
          <a:schemeClr val="tx1"/>
        </a:solidFill>
        <a:latin typeface="+mn-lt"/>
        <a:ea typeface="+mn-ea"/>
        <a:cs typeface="+mn-cs"/>
      </a:defRPr>
    </a:lvl3pPr>
    <a:lvl4pPr marL="1207003" algn="l" defTabSz="804668" rtl="0" eaLnBrk="1" latinLnBrk="0" hangingPunct="1">
      <a:defRPr sz="1056" kern="1200">
        <a:solidFill>
          <a:schemeClr val="tx1"/>
        </a:solidFill>
        <a:latin typeface="+mn-lt"/>
        <a:ea typeface="+mn-ea"/>
        <a:cs typeface="+mn-cs"/>
      </a:defRPr>
    </a:lvl4pPr>
    <a:lvl5pPr marL="1609337" algn="l" defTabSz="804668" rtl="0" eaLnBrk="1" latinLnBrk="0" hangingPunct="1">
      <a:defRPr sz="1056" kern="1200">
        <a:solidFill>
          <a:schemeClr val="tx1"/>
        </a:solidFill>
        <a:latin typeface="+mn-lt"/>
        <a:ea typeface="+mn-ea"/>
        <a:cs typeface="+mn-cs"/>
      </a:defRPr>
    </a:lvl5pPr>
    <a:lvl6pPr marL="2011671" algn="l" defTabSz="804668" rtl="0" eaLnBrk="1" latinLnBrk="0" hangingPunct="1">
      <a:defRPr sz="1056" kern="1200">
        <a:solidFill>
          <a:schemeClr val="tx1"/>
        </a:solidFill>
        <a:latin typeface="+mn-lt"/>
        <a:ea typeface="+mn-ea"/>
        <a:cs typeface="+mn-cs"/>
      </a:defRPr>
    </a:lvl6pPr>
    <a:lvl7pPr marL="2414005" algn="l" defTabSz="804668" rtl="0" eaLnBrk="1" latinLnBrk="0" hangingPunct="1">
      <a:defRPr sz="1056" kern="1200">
        <a:solidFill>
          <a:schemeClr val="tx1"/>
        </a:solidFill>
        <a:latin typeface="+mn-lt"/>
        <a:ea typeface="+mn-ea"/>
        <a:cs typeface="+mn-cs"/>
      </a:defRPr>
    </a:lvl7pPr>
    <a:lvl8pPr marL="2816339" algn="l" defTabSz="804668" rtl="0" eaLnBrk="1" latinLnBrk="0" hangingPunct="1">
      <a:defRPr sz="1056" kern="1200">
        <a:solidFill>
          <a:schemeClr val="tx1"/>
        </a:solidFill>
        <a:latin typeface="+mn-lt"/>
        <a:ea typeface="+mn-ea"/>
        <a:cs typeface="+mn-cs"/>
      </a:defRPr>
    </a:lvl8pPr>
    <a:lvl9pPr marL="3218673" algn="l" defTabSz="804668" rtl="0" eaLnBrk="1" latinLnBrk="0" hangingPunct="1">
      <a:defRPr sz="10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f856242e56_0_582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f856242e56_0_58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gf856242e56_0_58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99417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32A01B-A51F-5F4D-8622-E18F1CB2E6A0}" type="datetimeFigureOut">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5BD6D-C6A0-614D-8157-1725C5943AB8}" type="slidenum">
              <a:rPr lang="en-US" smtClean="0"/>
              <a:t>‹#›</a:t>
            </a:fld>
            <a:endParaRPr lang="en-US"/>
          </a:p>
        </p:txBody>
      </p:sp>
    </p:spTree>
    <p:extLst>
      <p:ext uri="{BB962C8B-B14F-4D97-AF65-F5344CB8AC3E}">
        <p14:creationId xmlns:p14="http://schemas.microsoft.com/office/powerpoint/2010/main" val="393631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32A01B-A51F-5F4D-8622-E18F1CB2E6A0}" type="datetimeFigureOut">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5BD6D-C6A0-614D-8157-1725C5943AB8}" type="slidenum">
              <a:rPr lang="en-US" smtClean="0"/>
              <a:t>‹#›</a:t>
            </a:fld>
            <a:endParaRPr lang="en-US"/>
          </a:p>
        </p:txBody>
      </p:sp>
    </p:spTree>
    <p:extLst>
      <p:ext uri="{BB962C8B-B14F-4D97-AF65-F5344CB8AC3E}">
        <p14:creationId xmlns:p14="http://schemas.microsoft.com/office/powerpoint/2010/main" val="107659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32A01B-A51F-5F4D-8622-E18F1CB2E6A0}" type="datetimeFigureOut">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5BD6D-C6A0-614D-8157-1725C5943AB8}" type="slidenum">
              <a:rPr lang="en-US" smtClean="0"/>
              <a:t>‹#›</a:t>
            </a:fld>
            <a:endParaRPr lang="en-US"/>
          </a:p>
        </p:txBody>
      </p:sp>
    </p:spTree>
    <p:extLst>
      <p:ext uri="{BB962C8B-B14F-4D97-AF65-F5344CB8AC3E}">
        <p14:creationId xmlns:p14="http://schemas.microsoft.com/office/powerpoint/2010/main" val="315268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32A01B-A51F-5F4D-8622-E18F1CB2E6A0}" type="datetimeFigureOut">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5BD6D-C6A0-614D-8157-1725C5943AB8}" type="slidenum">
              <a:rPr lang="en-US" smtClean="0"/>
              <a:t>‹#›</a:t>
            </a:fld>
            <a:endParaRPr lang="en-US"/>
          </a:p>
        </p:txBody>
      </p:sp>
    </p:spTree>
    <p:extLst>
      <p:ext uri="{BB962C8B-B14F-4D97-AF65-F5344CB8AC3E}">
        <p14:creationId xmlns:p14="http://schemas.microsoft.com/office/powerpoint/2010/main" val="360592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9"/>
            <a:ext cx="8543925" cy="2852737"/>
          </a:xfrm>
        </p:spPr>
        <p:txBody>
          <a:bodyPr anchor="b"/>
          <a:lstStyle>
            <a:lvl1pPr>
              <a:defRPr sz="4875"/>
            </a:lvl1pPr>
          </a:lstStyle>
          <a:p>
            <a:r>
              <a:rPr lang="en-US"/>
              <a:t>Click to edit Master title style</a:t>
            </a:r>
            <a:endParaRPr lang="en-US" dirty="0"/>
          </a:p>
        </p:txBody>
      </p:sp>
      <p:sp>
        <p:nvSpPr>
          <p:cNvPr id="3" name="Text Placeholder 2"/>
          <p:cNvSpPr>
            <a:spLocks noGrp="1"/>
          </p:cNvSpPr>
          <p:nvPr>
            <p:ph type="body" idx="1"/>
          </p:nvPr>
        </p:nvSpPr>
        <p:spPr>
          <a:xfrm>
            <a:off x="675879" y="4589464"/>
            <a:ext cx="8543925" cy="1500187"/>
          </a:xfrm>
        </p:spPr>
        <p:txBody>
          <a:bodyPr/>
          <a:lstStyle>
            <a:lvl1pPr marL="0" indent="0">
              <a:buNone/>
              <a:defRPr sz="1950">
                <a:solidFill>
                  <a:schemeClr val="tx1">
                    <a:tint val="75000"/>
                  </a:schemeClr>
                </a:solidFill>
              </a:defRPr>
            </a:lvl1pPr>
            <a:lvl2pPr marL="371464" indent="0">
              <a:buNone/>
              <a:defRPr sz="1625">
                <a:solidFill>
                  <a:schemeClr val="tx1">
                    <a:tint val="75000"/>
                  </a:schemeClr>
                </a:solidFill>
              </a:defRPr>
            </a:lvl2pPr>
            <a:lvl3pPr marL="742927" indent="0">
              <a:buNone/>
              <a:defRPr sz="1462">
                <a:solidFill>
                  <a:schemeClr val="tx1">
                    <a:tint val="75000"/>
                  </a:schemeClr>
                </a:solidFill>
              </a:defRPr>
            </a:lvl3pPr>
            <a:lvl4pPr marL="1114391" indent="0">
              <a:buNone/>
              <a:defRPr sz="1300">
                <a:solidFill>
                  <a:schemeClr val="tx1">
                    <a:tint val="75000"/>
                  </a:schemeClr>
                </a:solidFill>
              </a:defRPr>
            </a:lvl4pPr>
            <a:lvl5pPr marL="1485854" indent="0">
              <a:buNone/>
              <a:defRPr sz="1300">
                <a:solidFill>
                  <a:schemeClr val="tx1">
                    <a:tint val="75000"/>
                  </a:schemeClr>
                </a:solidFill>
              </a:defRPr>
            </a:lvl5pPr>
            <a:lvl6pPr marL="1857318" indent="0">
              <a:buNone/>
              <a:defRPr sz="1300">
                <a:solidFill>
                  <a:schemeClr val="tx1">
                    <a:tint val="75000"/>
                  </a:schemeClr>
                </a:solidFill>
              </a:defRPr>
            </a:lvl6pPr>
            <a:lvl7pPr marL="2228781" indent="0">
              <a:buNone/>
              <a:defRPr sz="1300">
                <a:solidFill>
                  <a:schemeClr val="tx1">
                    <a:tint val="75000"/>
                  </a:schemeClr>
                </a:solidFill>
              </a:defRPr>
            </a:lvl7pPr>
            <a:lvl8pPr marL="2600245" indent="0">
              <a:buNone/>
              <a:defRPr sz="1300">
                <a:solidFill>
                  <a:schemeClr val="tx1">
                    <a:tint val="75000"/>
                  </a:schemeClr>
                </a:solidFill>
              </a:defRPr>
            </a:lvl8pPr>
            <a:lvl9pPr marL="2971709"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32A01B-A51F-5F4D-8622-E18F1CB2E6A0}" type="datetimeFigureOut">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5BD6D-C6A0-614D-8157-1725C5943AB8}" type="slidenum">
              <a:rPr lang="en-US" smtClean="0"/>
              <a:t>‹#›</a:t>
            </a:fld>
            <a:endParaRPr lang="en-US"/>
          </a:p>
        </p:txBody>
      </p:sp>
    </p:spTree>
    <p:extLst>
      <p:ext uri="{BB962C8B-B14F-4D97-AF65-F5344CB8AC3E}">
        <p14:creationId xmlns:p14="http://schemas.microsoft.com/office/powerpoint/2010/main" val="182657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32A01B-A51F-5F4D-8622-E18F1CB2E6A0}" type="datetimeFigureOut">
              <a:rPr lang="en-US" smtClean="0"/>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5BD6D-C6A0-614D-8157-1725C5943AB8}" type="slidenum">
              <a:rPr lang="en-US" smtClean="0"/>
              <a:t>‹#›</a:t>
            </a:fld>
            <a:endParaRPr lang="en-US"/>
          </a:p>
        </p:txBody>
      </p:sp>
    </p:spTree>
    <p:extLst>
      <p:ext uri="{BB962C8B-B14F-4D97-AF65-F5344CB8AC3E}">
        <p14:creationId xmlns:p14="http://schemas.microsoft.com/office/powerpoint/2010/main" val="309143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5"/>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1950" b="1"/>
            </a:lvl1pPr>
            <a:lvl2pPr marL="371464" indent="0">
              <a:buNone/>
              <a:defRPr sz="1625" b="1"/>
            </a:lvl2pPr>
            <a:lvl3pPr marL="742927" indent="0">
              <a:buNone/>
              <a:defRPr sz="1462" b="1"/>
            </a:lvl3pPr>
            <a:lvl4pPr marL="1114391" indent="0">
              <a:buNone/>
              <a:defRPr sz="1300" b="1"/>
            </a:lvl4pPr>
            <a:lvl5pPr marL="1485854" indent="0">
              <a:buNone/>
              <a:defRPr sz="1300" b="1"/>
            </a:lvl5pPr>
            <a:lvl6pPr marL="1857318" indent="0">
              <a:buNone/>
              <a:defRPr sz="1300" b="1"/>
            </a:lvl6pPr>
            <a:lvl7pPr marL="2228781" indent="0">
              <a:buNone/>
              <a:defRPr sz="1300" b="1"/>
            </a:lvl7pPr>
            <a:lvl8pPr marL="2600245" indent="0">
              <a:buNone/>
              <a:defRPr sz="1300" b="1"/>
            </a:lvl8pPr>
            <a:lvl9pPr marL="2971709" indent="0">
              <a:buNone/>
              <a:defRPr sz="1300" b="1"/>
            </a:lvl9pPr>
          </a:lstStyle>
          <a:p>
            <a:pPr lvl="0"/>
            <a:r>
              <a:rPr lang="en-US"/>
              <a:t>Edit Master text styles</a:t>
            </a:r>
          </a:p>
        </p:txBody>
      </p:sp>
      <p:sp>
        <p:nvSpPr>
          <p:cNvPr id="4" name="Content Placeholder 3"/>
          <p:cNvSpPr>
            <a:spLocks noGrp="1"/>
          </p:cNvSpPr>
          <p:nvPr>
            <p:ph sz="half" idx="2"/>
          </p:nvPr>
        </p:nvSpPr>
        <p:spPr>
          <a:xfrm>
            <a:off x="682329" y="2505076"/>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64" indent="0">
              <a:buNone/>
              <a:defRPr sz="1625" b="1"/>
            </a:lvl2pPr>
            <a:lvl3pPr marL="742927" indent="0">
              <a:buNone/>
              <a:defRPr sz="1462" b="1"/>
            </a:lvl3pPr>
            <a:lvl4pPr marL="1114391" indent="0">
              <a:buNone/>
              <a:defRPr sz="1300" b="1"/>
            </a:lvl4pPr>
            <a:lvl5pPr marL="1485854" indent="0">
              <a:buNone/>
              <a:defRPr sz="1300" b="1"/>
            </a:lvl5pPr>
            <a:lvl6pPr marL="1857318" indent="0">
              <a:buNone/>
              <a:defRPr sz="1300" b="1"/>
            </a:lvl6pPr>
            <a:lvl7pPr marL="2228781" indent="0">
              <a:buNone/>
              <a:defRPr sz="1300" b="1"/>
            </a:lvl7pPr>
            <a:lvl8pPr marL="2600245" indent="0">
              <a:buNone/>
              <a:defRPr sz="1300" b="1"/>
            </a:lvl8pPr>
            <a:lvl9pPr marL="2971709" indent="0">
              <a:buNone/>
              <a:defRPr sz="1300" b="1"/>
            </a:lvl9pPr>
          </a:lstStyle>
          <a:p>
            <a:pPr lvl="0"/>
            <a:r>
              <a:rPr lang="en-US"/>
              <a:t>Edit Master text styles</a:t>
            </a:r>
          </a:p>
        </p:txBody>
      </p:sp>
      <p:sp>
        <p:nvSpPr>
          <p:cNvPr id="6" name="Content Placeholder 5"/>
          <p:cNvSpPr>
            <a:spLocks noGrp="1"/>
          </p:cNvSpPr>
          <p:nvPr>
            <p:ph sz="quarter" idx="4"/>
          </p:nvPr>
        </p:nvSpPr>
        <p:spPr>
          <a:xfrm>
            <a:off x="5014913" y="2505076"/>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2A01B-A51F-5F4D-8622-E18F1CB2E6A0}" type="datetimeFigureOut">
              <a:rPr lang="en-US" smtClean="0"/>
              <a:t>11/29/21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5BD6D-C6A0-614D-8157-1725C5943AB8}" type="slidenum">
              <a:rPr lang="en-US" smtClean="0"/>
              <a:t>‹#›</a:t>
            </a:fld>
            <a:endParaRPr lang="en-US"/>
          </a:p>
        </p:txBody>
      </p:sp>
    </p:spTree>
    <p:extLst>
      <p:ext uri="{BB962C8B-B14F-4D97-AF65-F5344CB8AC3E}">
        <p14:creationId xmlns:p14="http://schemas.microsoft.com/office/powerpoint/2010/main" val="7884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32A01B-A51F-5F4D-8622-E18F1CB2E6A0}" type="datetimeFigureOut">
              <a:rPr lang="en-US" smtClean="0"/>
              <a:t>11/29/21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5BD6D-C6A0-614D-8157-1725C5943AB8}" type="slidenum">
              <a:rPr lang="en-US" smtClean="0"/>
              <a:t>‹#›</a:t>
            </a:fld>
            <a:endParaRPr lang="en-US"/>
          </a:p>
        </p:txBody>
      </p:sp>
    </p:spTree>
    <p:extLst>
      <p:ext uri="{BB962C8B-B14F-4D97-AF65-F5344CB8AC3E}">
        <p14:creationId xmlns:p14="http://schemas.microsoft.com/office/powerpoint/2010/main" val="220290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2A01B-A51F-5F4D-8622-E18F1CB2E6A0}" type="datetimeFigureOut">
              <a:rPr lang="en-US" smtClean="0"/>
              <a:t>11/29/21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5BD6D-C6A0-614D-8157-1725C5943AB8}" type="slidenum">
              <a:rPr lang="en-US" smtClean="0"/>
              <a:t>‹#›</a:t>
            </a:fld>
            <a:endParaRPr lang="en-US"/>
          </a:p>
        </p:txBody>
      </p:sp>
    </p:spTree>
    <p:extLst>
      <p:ext uri="{BB962C8B-B14F-4D97-AF65-F5344CB8AC3E}">
        <p14:creationId xmlns:p14="http://schemas.microsoft.com/office/powerpoint/2010/main" val="131797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64" indent="0">
              <a:buNone/>
              <a:defRPr sz="1137"/>
            </a:lvl2pPr>
            <a:lvl3pPr marL="742927" indent="0">
              <a:buNone/>
              <a:defRPr sz="975"/>
            </a:lvl3pPr>
            <a:lvl4pPr marL="1114391" indent="0">
              <a:buNone/>
              <a:defRPr sz="812"/>
            </a:lvl4pPr>
            <a:lvl5pPr marL="1485854" indent="0">
              <a:buNone/>
              <a:defRPr sz="812"/>
            </a:lvl5pPr>
            <a:lvl6pPr marL="1857318" indent="0">
              <a:buNone/>
              <a:defRPr sz="812"/>
            </a:lvl6pPr>
            <a:lvl7pPr marL="2228781" indent="0">
              <a:buNone/>
              <a:defRPr sz="812"/>
            </a:lvl7pPr>
            <a:lvl8pPr marL="2600245" indent="0">
              <a:buNone/>
              <a:defRPr sz="812"/>
            </a:lvl8pPr>
            <a:lvl9pPr marL="2971709" indent="0">
              <a:buNone/>
              <a:defRPr sz="812"/>
            </a:lvl9pPr>
          </a:lstStyle>
          <a:p>
            <a:pPr lvl="0"/>
            <a:r>
              <a:rPr lang="en-US"/>
              <a:t>Edit Master text styles</a:t>
            </a:r>
          </a:p>
        </p:txBody>
      </p:sp>
      <p:sp>
        <p:nvSpPr>
          <p:cNvPr id="5" name="Date Placeholder 4"/>
          <p:cNvSpPr>
            <a:spLocks noGrp="1"/>
          </p:cNvSpPr>
          <p:nvPr>
            <p:ph type="dt" sz="half" idx="10"/>
          </p:nvPr>
        </p:nvSpPr>
        <p:spPr/>
        <p:txBody>
          <a:bodyPr/>
          <a:lstStyle/>
          <a:p>
            <a:fld id="{4932A01B-A51F-5F4D-8622-E18F1CB2E6A0}" type="datetimeFigureOut">
              <a:rPr lang="en-US" smtClean="0"/>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5BD6D-C6A0-614D-8157-1725C5943AB8}" type="slidenum">
              <a:rPr lang="en-US" smtClean="0"/>
              <a:t>‹#›</a:t>
            </a:fld>
            <a:endParaRPr lang="en-US"/>
          </a:p>
        </p:txBody>
      </p:sp>
    </p:spTree>
    <p:extLst>
      <p:ext uri="{BB962C8B-B14F-4D97-AF65-F5344CB8AC3E}">
        <p14:creationId xmlns:p14="http://schemas.microsoft.com/office/powerpoint/2010/main" val="311131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64" indent="0">
              <a:buNone/>
              <a:defRPr sz="1137"/>
            </a:lvl2pPr>
            <a:lvl3pPr marL="742927" indent="0">
              <a:buNone/>
              <a:defRPr sz="975"/>
            </a:lvl3pPr>
            <a:lvl4pPr marL="1114391" indent="0">
              <a:buNone/>
              <a:defRPr sz="812"/>
            </a:lvl4pPr>
            <a:lvl5pPr marL="1485854" indent="0">
              <a:buNone/>
              <a:defRPr sz="812"/>
            </a:lvl5pPr>
            <a:lvl6pPr marL="1857318" indent="0">
              <a:buNone/>
              <a:defRPr sz="812"/>
            </a:lvl6pPr>
            <a:lvl7pPr marL="2228781" indent="0">
              <a:buNone/>
              <a:defRPr sz="812"/>
            </a:lvl7pPr>
            <a:lvl8pPr marL="2600245" indent="0">
              <a:buNone/>
              <a:defRPr sz="812"/>
            </a:lvl8pPr>
            <a:lvl9pPr marL="2971709" indent="0">
              <a:buNone/>
              <a:defRPr sz="812"/>
            </a:lvl9pPr>
          </a:lstStyle>
          <a:p>
            <a:pPr lvl="0"/>
            <a:r>
              <a:rPr lang="en-US"/>
              <a:t>Edit Master text styles</a:t>
            </a:r>
          </a:p>
        </p:txBody>
      </p:sp>
      <p:sp>
        <p:nvSpPr>
          <p:cNvPr id="5" name="Date Placeholder 4"/>
          <p:cNvSpPr>
            <a:spLocks noGrp="1"/>
          </p:cNvSpPr>
          <p:nvPr>
            <p:ph type="dt" sz="half" idx="10"/>
          </p:nvPr>
        </p:nvSpPr>
        <p:spPr/>
        <p:txBody>
          <a:bodyPr/>
          <a:lstStyle/>
          <a:p>
            <a:fld id="{4932A01B-A51F-5F4D-8622-E18F1CB2E6A0}" type="datetimeFigureOut">
              <a:rPr lang="en-US" smtClean="0"/>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5BD6D-C6A0-614D-8157-1725C5943AB8}" type="slidenum">
              <a:rPr lang="en-US" smtClean="0"/>
              <a:t>‹#›</a:t>
            </a:fld>
            <a:endParaRPr lang="en-US"/>
          </a:p>
        </p:txBody>
      </p:sp>
    </p:spTree>
    <p:extLst>
      <p:ext uri="{BB962C8B-B14F-4D97-AF65-F5344CB8AC3E}">
        <p14:creationId xmlns:p14="http://schemas.microsoft.com/office/powerpoint/2010/main" val="179448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4932A01B-A51F-5F4D-8622-E18F1CB2E6A0}" type="datetimeFigureOut">
              <a:rPr lang="en-US" smtClean="0"/>
              <a:t>11/29/21</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5A85BD6D-C6A0-614D-8157-1725C5943AB8}" type="slidenum">
              <a:rPr lang="en-US" smtClean="0"/>
              <a:t>‹#›</a:t>
            </a:fld>
            <a:endParaRPr lang="en-US"/>
          </a:p>
        </p:txBody>
      </p:sp>
    </p:spTree>
    <p:extLst>
      <p:ext uri="{BB962C8B-B14F-4D97-AF65-F5344CB8AC3E}">
        <p14:creationId xmlns:p14="http://schemas.microsoft.com/office/powerpoint/2010/main" val="3682100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4292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2" indent="-185732" algn="l" defTabSz="742927" rtl="0" eaLnBrk="1" latinLnBrk="0" hangingPunct="1">
        <a:lnSpc>
          <a:spcPct val="90000"/>
        </a:lnSpc>
        <a:spcBef>
          <a:spcPts val="812"/>
        </a:spcBef>
        <a:buFont typeface="Arial" panose="020B0604020202020204" pitchFamily="34" charset="0"/>
        <a:buChar char="•"/>
        <a:defRPr sz="2275" kern="1200">
          <a:solidFill>
            <a:schemeClr val="tx1"/>
          </a:solidFill>
          <a:latin typeface="+mn-lt"/>
          <a:ea typeface="+mn-ea"/>
          <a:cs typeface="+mn-cs"/>
        </a:defRPr>
      </a:lvl1pPr>
      <a:lvl2pPr marL="557195" indent="-185732" algn="l" defTabSz="74292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59" indent="-185732" algn="l" defTabSz="74292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2"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4pPr>
      <a:lvl5pPr marL="1671586"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5pPr>
      <a:lvl6pPr marL="204305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513"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77"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44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en-US"/>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pic>
        <p:nvPicPr>
          <p:cNvPr id="701" name="Google Shape;701;p81"/>
          <p:cNvPicPr preferRelativeResize="0"/>
          <p:nvPr/>
        </p:nvPicPr>
        <p:blipFill rotWithShape="1">
          <a:blip r:embed="rId3">
            <a:alphaModFix/>
          </a:blip>
          <a:srcRect l="47419" r="27942"/>
          <a:stretch/>
        </p:blipFill>
        <p:spPr>
          <a:xfrm>
            <a:off x="76" y="-6075"/>
            <a:ext cx="2551801" cy="6910650"/>
          </a:xfrm>
          <a:prstGeom prst="rect">
            <a:avLst/>
          </a:prstGeom>
          <a:noFill/>
          <a:ln>
            <a:noFill/>
          </a:ln>
        </p:spPr>
      </p:pic>
      <p:sp>
        <p:nvSpPr>
          <p:cNvPr id="702" name="Google Shape;702;p81"/>
          <p:cNvSpPr/>
          <p:nvPr/>
        </p:nvSpPr>
        <p:spPr>
          <a:xfrm>
            <a:off x="0" y="3206780"/>
            <a:ext cx="2551800" cy="3658800"/>
          </a:xfrm>
          <a:prstGeom prst="rect">
            <a:avLst/>
          </a:prstGeom>
          <a:gradFill>
            <a:gsLst>
              <a:gs pos="0">
                <a:srgbClr val="000000">
                  <a:alpha val="61960"/>
                </a:srgbClr>
              </a:gs>
              <a:gs pos="100000">
                <a:srgbClr val="FFFFFF">
                  <a:alpha val="0"/>
                </a:srgbClr>
              </a:gs>
            </a:gsLst>
            <a:lin ang="16200038" scaled="0"/>
          </a:gradFill>
          <a:ln>
            <a:noFill/>
          </a:ln>
          <a:effectLst>
            <a:outerShdw blurRad="40000" dist="23000" dir="5400000" rotWithShape="0">
              <a:srgbClr val="000000">
                <a:alpha val="34900"/>
              </a:srgbClr>
            </a:outerShdw>
          </a:effectLst>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703" name="Google Shape;703;p81"/>
          <p:cNvSpPr txBox="1"/>
          <p:nvPr/>
        </p:nvSpPr>
        <p:spPr>
          <a:xfrm>
            <a:off x="-236922" y="4071708"/>
            <a:ext cx="3028500" cy="349800"/>
          </a:xfrm>
          <a:prstGeom prst="rect">
            <a:avLst/>
          </a:prstGeom>
          <a:noFill/>
          <a:ln>
            <a:noFill/>
          </a:ln>
        </p:spPr>
        <p:txBody>
          <a:bodyPr spcFirstLastPara="1" wrap="square" lIns="102600" tIns="51275" rIns="102600" bIns="51275" anchor="t" anchorCtr="0">
            <a:spAutoFit/>
          </a:bodyPr>
          <a:lstStyle/>
          <a:p>
            <a:pPr marL="0" marR="0" lvl="0" indent="0" algn="ctr" rtl="0">
              <a:spcBef>
                <a:spcPts val="0"/>
              </a:spcBef>
              <a:spcAft>
                <a:spcPts val="0"/>
              </a:spcAft>
              <a:buNone/>
            </a:pPr>
            <a:r>
              <a:rPr lang="en-GB" sz="1600">
                <a:solidFill>
                  <a:schemeClr val="lt1"/>
                </a:solidFill>
                <a:latin typeface="Calibri"/>
                <a:ea typeface="Calibri"/>
                <a:cs typeface="Calibri"/>
                <a:sym typeface="Calibri"/>
              </a:rPr>
              <a:t>DAN IN DENIAL</a:t>
            </a:r>
            <a:endParaRPr sz="1600"/>
          </a:p>
        </p:txBody>
      </p:sp>
      <p:sp>
        <p:nvSpPr>
          <p:cNvPr id="704" name="Google Shape;704;p81"/>
          <p:cNvSpPr txBox="1"/>
          <p:nvPr/>
        </p:nvSpPr>
        <p:spPr>
          <a:xfrm>
            <a:off x="420026" y="4343422"/>
            <a:ext cx="1666500" cy="288300"/>
          </a:xfrm>
          <a:prstGeom prst="rect">
            <a:avLst/>
          </a:prstGeom>
          <a:noFill/>
          <a:ln>
            <a:noFill/>
          </a:ln>
        </p:spPr>
        <p:txBody>
          <a:bodyPr spcFirstLastPara="1" wrap="square" lIns="102600" tIns="51275" rIns="102600" bIns="51275" anchor="t" anchorCtr="0">
            <a:spAutoFit/>
          </a:bodyPr>
          <a:lstStyle/>
          <a:p>
            <a:pPr marL="0" marR="0" lvl="0" indent="0" algn="ctr" rtl="0">
              <a:spcBef>
                <a:spcPts val="0"/>
              </a:spcBef>
              <a:spcAft>
                <a:spcPts val="0"/>
              </a:spcAft>
              <a:buNone/>
            </a:pPr>
            <a:r>
              <a:rPr lang="en-GB" sz="1200">
                <a:solidFill>
                  <a:srgbClr val="FFFFFF"/>
                </a:solidFill>
                <a:latin typeface="Calibri"/>
                <a:ea typeface="Calibri"/>
                <a:cs typeface="Calibri"/>
                <a:sym typeface="Calibri"/>
              </a:rPr>
              <a:t>35</a:t>
            </a:r>
            <a:r>
              <a:rPr lang="en-GB" sz="1200" b="0" i="0" u="none" strike="noStrike" cap="none">
                <a:solidFill>
                  <a:srgbClr val="FFFFFF"/>
                </a:solidFill>
                <a:latin typeface="Calibri"/>
                <a:ea typeface="Calibri"/>
                <a:cs typeface="Calibri"/>
                <a:sym typeface="Calibri"/>
              </a:rPr>
              <a:t>,</a:t>
            </a:r>
            <a:r>
              <a:rPr lang="en-GB" sz="1200">
                <a:solidFill>
                  <a:srgbClr val="FFFFFF"/>
                </a:solidFill>
                <a:latin typeface="Calibri"/>
                <a:ea typeface="Calibri"/>
                <a:cs typeface="Calibri"/>
                <a:sym typeface="Calibri"/>
              </a:rPr>
              <a:t> Yorkshire</a:t>
            </a:r>
            <a:endParaRPr sz="1600"/>
          </a:p>
        </p:txBody>
      </p:sp>
      <p:sp>
        <p:nvSpPr>
          <p:cNvPr id="705" name="Google Shape;705;p81"/>
          <p:cNvSpPr txBox="1"/>
          <p:nvPr/>
        </p:nvSpPr>
        <p:spPr>
          <a:xfrm>
            <a:off x="445260" y="4806221"/>
            <a:ext cx="1666500" cy="273000"/>
          </a:xfrm>
          <a:prstGeom prst="rect">
            <a:avLst/>
          </a:prstGeom>
          <a:noFill/>
          <a:ln>
            <a:noFill/>
          </a:ln>
        </p:spPr>
        <p:txBody>
          <a:bodyPr spcFirstLastPara="1" wrap="square" lIns="102600" tIns="51275" rIns="102600" bIns="51275" anchor="t" anchorCtr="0">
            <a:spAutoFit/>
          </a:bodyPr>
          <a:lstStyle/>
          <a:p>
            <a:pPr marL="0" marR="0" lvl="0" indent="0" algn="ctr" rtl="0">
              <a:spcBef>
                <a:spcPts val="0"/>
              </a:spcBef>
              <a:spcAft>
                <a:spcPts val="0"/>
              </a:spcAft>
              <a:buNone/>
            </a:pPr>
            <a:r>
              <a:rPr lang="en-GB" sz="1100">
                <a:solidFill>
                  <a:srgbClr val="FFFFFF"/>
                </a:solidFill>
                <a:latin typeface="Calibri"/>
                <a:ea typeface="Calibri"/>
                <a:cs typeface="Calibri"/>
                <a:sym typeface="Calibri"/>
              </a:rPr>
              <a:t>Solicitor</a:t>
            </a:r>
            <a:endParaRPr sz="1600"/>
          </a:p>
        </p:txBody>
      </p:sp>
      <p:cxnSp>
        <p:nvCxnSpPr>
          <p:cNvPr id="706" name="Google Shape;706;p81"/>
          <p:cNvCxnSpPr/>
          <p:nvPr/>
        </p:nvCxnSpPr>
        <p:spPr>
          <a:xfrm>
            <a:off x="877411" y="4697789"/>
            <a:ext cx="807300" cy="0"/>
          </a:xfrm>
          <a:prstGeom prst="straightConnector1">
            <a:avLst/>
          </a:prstGeom>
          <a:noFill/>
          <a:ln w="9525" cap="flat" cmpd="sng">
            <a:solidFill>
              <a:schemeClr val="lt1"/>
            </a:solidFill>
            <a:prstDash val="solid"/>
            <a:round/>
            <a:headEnd type="none" w="sm" len="sm"/>
            <a:tailEnd type="none" w="sm" len="sm"/>
          </a:ln>
        </p:spPr>
      </p:cxnSp>
      <p:sp>
        <p:nvSpPr>
          <p:cNvPr id="707" name="Google Shape;707;p81"/>
          <p:cNvSpPr txBox="1"/>
          <p:nvPr/>
        </p:nvSpPr>
        <p:spPr>
          <a:xfrm>
            <a:off x="273712" y="5215673"/>
            <a:ext cx="996900" cy="753000"/>
          </a:xfrm>
          <a:prstGeom prst="rect">
            <a:avLst/>
          </a:prstGeom>
          <a:noFill/>
          <a:ln>
            <a:noFill/>
          </a:ln>
        </p:spPr>
        <p:txBody>
          <a:bodyPr spcFirstLastPara="1" wrap="square" lIns="102600" tIns="51275" rIns="102600" bIns="51275" anchor="t" anchorCtr="0">
            <a:spAutoFit/>
          </a:bodyPr>
          <a:lstStyle/>
          <a:p>
            <a:pPr marL="0" marR="0" lvl="0" indent="0" algn="l" rtl="0">
              <a:lnSpc>
                <a:spcPct val="120000"/>
              </a:lnSpc>
              <a:spcBef>
                <a:spcPts val="0"/>
              </a:spcBef>
              <a:spcAft>
                <a:spcPts val="0"/>
              </a:spcAft>
              <a:buNone/>
            </a:pPr>
            <a:r>
              <a:rPr lang="en-GB" sz="1300" b="1" i="0" u="none" strike="noStrike" cap="none" baseline="30000">
                <a:solidFill>
                  <a:schemeClr val="lt1"/>
                </a:solidFill>
                <a:latin typeface="Calibri"/>
                <a:ea typeface="Calibri"/>
                <a:cs typeface="Calibri"/>
                <a:sym typeface="Calibri"/>
              </a:rPr>
              <a:t>· STATUS</a:t>
            </a:r>
            <a:endParaRPr sz="1600"/>
          </a:p>
          <a:p>
            <a:pPr marL="0" marR="0" lvl="0" indent="0" algn="l" rtl="0">
              <a:lnSpc>
                <a:spcPct val="120000"/>
              </a:lnSpc>
              <a:spcBef>
                <a:spcPts val="0"/>
              </a:spcBef>
              <a:spcAft>
                <a:spcPts val="0"/>
              </a:spcAft>
              <a:buNone/>
            </a:pPr>
            <a:r>
              <a:rPr lang="en-GB" sz="1300" b="0" i="0" u="none" strike="noStrike" cap="none" baseline="30000">
                <a:solidFill>
                  <a:schemeClr val="lt1"/>
                </a:solidFill>
                <a:latin typeface="Calibri"/>
                <a:ea typeface="Calibri"/>
                <a:cs typeface="Calibri"/>
                <a:sym typeface="Calibri"/>
              </a:rPr>
              <a:t>  </a:t>
            </a:r>
            <a:r>
              <a:rPr lang="en-GB" sz="1300" baseline="30000">
                <a:solidFill>
                  <a:schemeClr val="lt1"/>
                </a:solidFill>
                <a:latin typeface="Calibri"/>
                <a:ea typeface="Calibri"/>
                <a:cs typeface="Calibri"/>
                <a:sym typeface="Calibri"/>
              </a:rPr>
              <a:t>Married with kids</a:t>
            </a:r>
            <a:endParaRPr sz="1600"/>
          </a:p>
          <a:p>
            <a:pPr marL="0" marR="0" lvl="0" indent="0" algn="l" rtl="0">
              <a:lnSpc>
                <a:spcPct val="120000"/>
              </a:lnSpc>
              <a:spcBef>
                <a:spcPts val="0"/>
              </a:spcBef>
              <a:spcAft>
                <a:spcPts val="0"/>
              </a:spcAft>
              <a:buNone/>
            </a:pPr>
            <a:endParaRPr sz="1100" b="0" i="0" u="none" strike="noStrike" cap="none" baseline="30000">
              <a:solidFill>
                <a:schemeClr val="lt1"/>
              </a:solidFill>
              <a:latin typeface="Calibri"/>
              <a:ea typeface="Calibri"/>
              <a:cs typeface="Calibri"/>
              <a:sym typeface="Calibri"/>
            </a:endParaRPr>
          </a:p>
        </p:txBody>
      </p:sp>
      <p:sp>
        <p:nvSpPr>
          <p:cNvPr id="708" name="Google Shape;708;p81"/>
          <p:cNvSpPr txBox="1"/>
          <p:nvPr/>
        </p:nvSpPr>
        <p:spPr>
          <a:xfrm>
            <a:off x="1374077" y="5215673"/>
            <a:ext cx="1094400" cy="783900"/>
          </a:xfrm>
          <a:prstGeom prst="rect">
            <a:avLst/>
          </a:prstGeom>
          <a:noFill/>
          <a:ln>
            <a:noFill/>
          </a:ln>
        </p:spPr>
        <p:txBody>
          <a:bodyPr spcFirstLastPara="1" wrap="square" lIns="102600" tIns="51275" rIns="102600" bIns="51275" anchor="t" anchorCtr="0">
            <a:spAutoFit/>
          </a:bodyPr>
          <a:lstStyle/>
          <a:p>
            <a:pPr marL="0" marR="0" lvl="0" indent="0" algn="l" rtl="0">
              <a:lnSpc>
                <a:spcPct val="120000"/>
              </a:lnSpc>
              <a:spcBef>
                <a:spcPts val="0"/>
              </a:spcBef>
              <a:spcAft>
                <a:spcPts val="0"/>
              </a:spcAft>
              <a:buNone/>
            </a:pPr>
            <a:r>
              <a:rPr lang="en-GB" sz="1300" b="1" i="0" u="none" strike="noStrike" cap="none" baseline="30000">
                <a:solidFill>
                  <a:schemeClr val="lt1"/>
                </a:solidFill>
                <a:latin typeface="Calibri"/>
                <a:ea typeface="Calibri"/>
                <a:cs typeface="Calibri"/>
                <a:sym typeface="Calibri"/>
              </a:rPr>
              <a:t>· SALARY</a:t>
            </a:r>
            <a:endParaRPr sz="1600"/>
          </a:p>
          <a:p>
            <a:pPr marL="0" marR="0" lvl="0" indent="0" algn="l" rtl="0">
              <a:lnSpc>
                <a:spcPct val="120000"/>
              </a:lnSpc>
              <a:spcBef>
                <a:spcPts val="0"/>
              </a:spcBef>
              <a:spcAft>
                <a:spcPts val="0"/>
              </a:spcAft>
              <a:buNone/>
            </a:pPr>
            <a:r>
              <a:rPr lang="en-GB" sz="1300" baseline="30000">
                <a:solidFill>
                  <a:schemeClr val="lt1"/>
                </a:solidFill>
                <a:latin typeface="Calibri"/>
                <a:ea typeface="Calibri"/>
                <a:cs typeface="Calibri"/>
                <a:sym typeface="Calibri"/>
              </a:rPr>
              <a:t>High</a:t>
            </a:r>
            <a:endParaRPr sz="1600"/>
          </a:p>
          <a:p>
            <a:pPr marL="0" marR="0" lvl="0" indent="0" algn="l" rtl="0">
              <a:lnSpc>
                <a:spcPct val="120000"/>
              </a:lnSpc>
              <a:spcBef>
                <a:spcPts val="0"/>
              </a:spcBef>
              <a:spcAft>
                <a:spcPts val="0"/>
              </a:spcAft>
              <a:buNone/>
            </a:pPr>
            <a:endParaRPr sz="1300" b="0" i="0" u="none" strike="noStrike" cap="none" baseline="30000">
              <a:solidFill>
                <a:schemeClr val="lt1"/>
              </a:solidFill>
              <a:latin typeface="Calibri"/>
              <a:ea typeface="Calibri"/>
              <a:cs typeface="Calibri"/>
              <a:sym typeface="Calibri"/>
            </a:endParaRPr>
          </a:p>
        </p:txBody>
      </p:sp>
      <p:sp>
        <p:nvSpPr>
          <p:cNvPr id="709" name="Google Shape;709;p81"/>
          <p:cNvSpPr txBox="1"/>
          <p:nvPr/>
        </p:nvSpPr>
        <p:spPr>
          <a:xfrm>
            <a:off x="3040075" y="219502"/>
            <a:ext cx="1579500" cy="242100"/>
          </a:xfrm>
          <a:prstGeom prst="rect">
            <a:avLst/>
          </a:prstGeom>
          <a:noFill/>
          <a:ln>
            <a:noFill/>
          </a:ln>
        </p:spPr>
        <p:txBody>
          <a:bodyPr spcFirstLastPara="1" wrap="square" lIns="102600" tIns="51275" rIns="102600" bIns="51275" anchor="t" anchorCtr="0">
            <a:spAutoFit/>
          </a:bodyPr>
          <a:lstStyle/>
          <a:p>
            <a:pPr marL="0" marR="0" lvl="0" indent="0" algn="l" rtl="0">
              <a:spcBef>
                <a:spcPts val="0"/>
              </a:spcBef>
              <a:spcAft>
                <a:spcPts val="0"/>
              </a:spcAft>
              <a:buNone/>
            </a:pPr>
            <a:r>
              <a:rPr lang="en-GB" sz="900">
                <a:solidFill>
                  <a:srgbClr val="1A8CB2"/>
                </a:solidFill>
                <a:latin typeface="Calibri"/>
                <a:ea typeface="Calibri"/>
                <a:cs typeface="Calibri"/>
                <a:sym typeface="Calibri"/>
              </a:rPr>
              <a:t>BIO</a:t>
            </a:r>
            <a:endParaRPr sz="1600"/>
          </a:p>
        </p:txBody>
      </p:sp>
      <p:sp>
        <p:nvSpPr>
          <p:cNvPr id="710" name="Google Shape;710;p81"/>
          <p:cNvSpPr txBox="1"/>
          <p:nvPr/>
        </p:nvSpPr>
        <p:spPr>
          <a:xfrm>
            <a:off x="2813125" y="577825"/>
            <a:ext cx="4526700" cy="4738800"/>
          </a:xfrm>
          <a:prstGeom prst="rect">
            <a:avLst/>
          </a:prstGeom>
          <a:noFill/>
          <a:ln>
            <a:noFill/>
          </a:ln>
        </p:spPr>
        <p:txBody>
          <a:bodyPr spcFirstLastPara="1" wrap="square" lIns="102600" tIns="51275" rIns="102600" bIns="51275" anchor="t" anchorCtr="0">
            <a:spAutoFit/>
          </a:bodyPr>
          <a:lstStyle/>
          <a:p>
            <a:pPr marL="0" lvl="0" indent="0" algn="l" rtl="0">
              <a:spcBef>
                <a:spcPts val="0"/>
              </a:spcBef>
              <a:spcAft>
                <a:spcPts val="0"/>
              </a:spcAft>
              <a:buNone/>
            </a:pPr>
            <a:r>
              <a:rPr lang="en-GB" sz="1200">
                <a:solidFill>
                  <a:schemeClr val="dk1"/>
                </a:solidFill>
                <a:latin typeface="Open Sans SemiBold"/>
                <a:ea typeface="Open Sans SemiBold"/>
                <a:cs typeface="Open Sans SemiBold"/>
                <a:sym typeface="Open Sans SemiBold"/>
              </a:rPr>
              <a:t>He attended lots of music festivals in his late teens and twenties, but goes a lot less now he has a family. </a:t>
            </a:r>
            <a:endParaRPr sz="1200">
              <a:solidFill>
                <a:schemeClr val="dk1"/>
              </a:solidFill>
              <a:latin typeface="Open Sans SemiBold"/>
              <a:ea typeface="Open Sans SemiBold"/>
              <a:cs typeface="Open Sans SemiBold"/>
              <a:sym typeface="Open Sans SemiBold"/>
            </a:endParaRPr>
          </a:p>
          <a:p>
            <a:pPr marL="0" lvl="0" indent="0" algn="l" rtl="0">
              <a:spcBef>
                <a:spcPts val="0"/>
              </a:spcBef>
              <a:spcAft>
                <a:spcPts val="0"/>
              </a:spcAft>
              <a:buNone/>
            </a:pPr>
            <a:endParaRPr sz="1200">
              <a:solidFill>
                <a:schemeClr val="dk1"/>
              </a:solidFill>
              <a:latin typeface="Open Sans SemiBold"/>
              <a:ea typeface="Open Sans SemiBold"/>
              <a:cs typeface="Open Sans SemiBold"/>
              <a:sym typeface="Open Sans SemiBold"/>
            </a:endParaRPr>
          </a:p>
          <a:p>
            <a:pPr marL="0" lvl="0" indent="0" algn="l" rtl="0">
              <a:spcBef>
                <a:spcPts val="0"/>
              </a:spcBef>
              <a:spcAft>
                <a:spcPts val="0"/>
              </a:spcAft>
              <a:buNone/>
            </a:pPr>
            <a:r>
              <a:rPr lang="en-GB" sz="900">
                <a:solidFill>
                  <a:schemeClr val="dk1"/>
                </a:solidFill>
                <a:latin typeface="Open Sans"/>
                <a:ea typeface="Open Sans"/>
                <a:cs typeface="Open Sans"/>
                <a:sym typeface="Open Sans"/>
              </a:rPr>
              <a:t>Dan is 35, has 2 kids aged 3 and 5 and his wife Georgie works part time as a solicitor. They live in the country now but met at university when they attended lots of festivals. </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r>
              <a:rPr lang="en-GB" sz="900">
                <a:solidFill>
                  <a:schemeClr val="dk1"/>
                </a:solidFill>
                <a:latin typeface="Open Sans"/>
                <a:ea typeface="Open Sans"/>
                <a:cs typeface="Open Sans"/>
                <a:sym typeface="Open Sans"/>
              </a:rPr>
              <a:t>They are always looking for experiences they can do together as a family, but it’s not always easy to find things that the kids and adults like equally. They like to do things that create memories and quality family time, they like going to places like the science museum, weekends away to different parts of the UK, and music festivals. </a:t>
            </a:r>
            <a:endParaRPr sz="900">
              <a:solidFill>
                <a:schemeClr val="dk1"/>
              </a:solidFill>
              <a:latin typeface="Open Sans"/>
              <a:ea typeface="Open Sans"/>
              <a:cs typeface="Open Sans"/>
              <a:sym typeface="Open Sans"/>
            </a:endParaRPr>
          </a:p>
          <a:p>
            <a:pPr marL="0" lvl="0" indent="0" algn="l" rtl="0">
              <a:spcBef>
                <a:spcPts val="700"/>
              </a:spcBef>
              <a:spcAft>
                <a:spcPts val="0"/>
              </a:spcAft>
              <a:buNone/>
            </a:pPr>
            <a:r>
              <a:rPr lang="en-GB" sz="900">
                <a:solidFill>
                  <a:schemeClr val="dk1"/>
                </a:solidFill>
                <a:latin typeface="Open Sans"/>
                <a:ea typeface="Open Sans"/>
                <a:cs typeface="Open Sans"/>
                <a:sym typeface="Open Sans"/>
              </a:rPr>
              <a:t>He’s doesn’t donate or fundraise for Amnesty but it’s a cause he believes strongly in. He has fond memories of Amnesty from the times at school when we’d write Amnesty letters at school. He also wants the kids to learn more about human rights, equality and fairness. </a:t>
            </a:r>
            <a:endParaRPr sz="900">
              <a:solidFill>
                <a:schemeClr val="dk1"/>
              </a:solidFill>
              <a:latin typeface="Open Sans"/>
              <a:ea typeface="Open Sans"/>
              <a:cs typeface="Open Sans"/>
              <a:sym typeface="Open Sans"/>
            </a:endParaRPr>
          </a:p>
          <a:p>
            <a:pPr marL="0" lvl="0" indent="0" algn="l" rtl="0">
              <a:spcBef>
                <a:spcPts val="700"/>
              </a:spcBef>
              <a:spcAft>
                <a:spcPts val="0"/>
              </a:spcAft>
              <a:buNone/>
            </a:pPr>
            <a:endParaRPr sz="900">
              <a:solidFill>
                <a:schemeClr val="dk1"/>
              </a:solidFill>
              <a:latin typeface="Open Sans"/>
              <a:ea typeface="Open Sans"/>
              <a:cs typeface="Open Sans"/>
              <a:sym typeface="Open Sans"/>
            </a:endParaRPr>
          </a:p>
          <a:p>
            <a:pPr marL="0" lvl="0" indent="0" algn="l" rtl="0">
              <a:spcBef>
                <a:spcPts val="700"/>
              </a:spcBef>
              <a:spcAft>
                <a:spcPts val="0"/>
              </a:spcAft>
              <a:buNone/>
            </a:pPr>
            <a:endParaRPr sz="900">
              <a:solidFill>
                <a:schemeClr val="dk1"/>
              </a:solidFill>
              <a:latin typeface="Open Sans"/>
              <a:ea typeface="Open Sans"/>
              <a:cs typeface="Open Sans"/>
              <a:sym typeface="Open Sans"/>
            </a:endParaRPr>
          </a:p>
          <a:p>
            <a:pPr marL="0" lvl="0" indent="0" algn="l" rtl="0">
              <a:spcBef>
                <a:spcPts val="700"/>
              </a:spcBef>
              <a:spcAft>
                <a:spcPts val="0"/>
              </a:spcAft>
              <a:buNone/>
            </a:pPr>
            <a:endParaRPr sz="900">
              <a:solidFill>
                <a:schemeClr val="dk1"/>
              </a:solidFill>
              <a:latin typeface="Open Sans"/>
              <a:ea typeface="Open Sans"/>
              <a:cs typeface="Open Sans"/>
              <a:sym typeface="Open Sans"/>
            </a:endParaRPr>
          </a:p>
          <a:p>
            <a:pPr marL="0" lvl="0" indent="0" algn="l" rtl="0">
              <a:spcBef>
                <a:spcPts val="700"/>
              </a:spcBef>
              <a:spcAft>
                <a:spcPts val="0"/>
              </a:spcAft>
              <a:buNone/>
            </a:pPr>
            <a:endParaRPr sz="900">
              <a:solidFill>
                <a:schemeClr val="dk1"/>
              </a:solidFill>
              <a:latin typeface="Open Sans"/>
              <a:ea typeface="Open Sans"/>
              <a:cs typeface="Open Sans"/>
              <a:sym typeface="Open Sans"/>
            </a:endParaRPr>
          </a:p>
          <a:p>
            <a:pPr marL="0" lvl="0" indent="0" algn="l" rtl="0">
              <a:spcBef>
                <a:spcPts val="700"/>
              </a:spcBef>
              <a:spcAft>
                <a:spcPts val="0"/>
              </a:spcAft>
              <a:buNone/>
            </a:pPr>
            <a:endParaRPr sz="900">
              <a:solidFill>
                <a:schemeClr val="dk1"/>
              </a:solidFill>
              <a:latin typeface="Open Sans"/>
              <a:ea typeface="Open Sans"/>
              <a:cs typeface="Open Sans"/>
              <a:sym typeface="Open Sans"/>
            </a:endParaRPr>
          </a:p>
          <a:p>
            <a:pPr marL="0" lvl="0" indent="0" algn="l" rtl="0">
              <a:spcBef>
                <a:spcPts val="700"/>
              </a:spcBef>
              <a:spcAft>
                <a:spcPts val="0"/>
              </a:spcAft>
              <a:buNone/>
            </a:pPr>
            <a:endParaRPr sz="900">
              <a:solidFill>
                <a:schemeClr val="dk1"/>
              </a:solidFill>
              <a:latin typeface="Open Sans"/>
              <a:ea typeface="Open Sans"/>
              <a:cs typeface="Open Sans"/>
              <a:sym typeface="Open Sans"/>
            </a:endParaRPr>
          </a:p>
          <a:p>
            <a:pPr marL="0" lvl="0" indent="0" algn="l" rtl="0">
              <a:spcBef>
                <a:spcPts val="700"/>
              </a:spcBef>
              <a:spcAft>
                <a:spcPts val="0"/>
              </a:spcAft>
              <a:buNone/>
            </a:pPr>
            <a:endParaRPr sz="900">
              <a:solidFill>
                <a:schemeClr val="dk1"/>
              </a:solidFill>
              <a:latin typeface="Open Sans"/>
              <a:ea typeface="Open Sans"/>
              <a:cs typeface="Open Sans"/>
              <a:sym typeface="Open Sans"/>
            </a:endParaRPr>
          </a:p>
          <a:p>
            <a:pPr marL="0" lvl="0" indent="0" algn="l" rtl="0">
              <a:spcBef>
                <a:spcPts val="700"/>
              </a:spcBef>
              <a:spcAft>
                <a:spcPts val="0"/>
              </a:spcAft>
              <a:buNone/>
            </a:pPr>
            <a:endParaRPr sz="900">
              <a:solidFill>
                <a:schemeClr val="dk1"/>
              </a:solidFill>
              <a:latin typeface="Open Sans"/>
              <a:ea typeface="Open Sans"/>
              <a:cs typeface="Open Sans"/>
              <a:sym typeface="Open Sans"/>
            </a:endParaRPr>
          </a:p>
          <a:p>
            <a:pPr marL="0" lvl="0" indent="0" algn="l" rtl="0">
              <a:spcBef>
                <a:spcPts val="700"/>
              </a:spcBef>
              <a:spcAft>
                <a:spcPts val="0"/>
              </a:spcAft>
              <a:buNone/>
            </a:pPr>
            <a:endParaRPr sz="1300">
              <a:solidFill>
                <a:schemeClr val="dk1"/>
              </a:solidFill>
              <a:latin typeface="Open Sans SemiBold"/>
              <a:ea typeface="Open Sans SemiBold"/>
              <a:cs typeface="Open Sans SemiBold"/>
              <a:sym typeface="Open Sans SemiBold"/>
            </a:endParaRPr>
          </a:p>
          <a:p>
            <a:pPr marL="0" marR="0" lvl="0" indent="0" algn="l" rtl="0">
              <a:lnSpc>
                <a:spcPct val="130000"/>
              </a:lnSpc>
              <a:spcBef>
                <a:spcPts val="0"/>
              </a:spcBef>
              <a:spcAft>
                <a:spcPts val="0"/>
              </a:spcAft>
              <a:buNone/>
            </a:pPr>
            <a:endParaRPr sz="600">
              <a:solidFill>
                <a:srgbClr val="7F7F7F"/>
              </a:solidFill>
              <a:latin typeface="Open Sans"/>
              <a:ea typeface="Open Sans"/>
              <a:cs typeface="Open Sans"/>
              <a:sym typeface="Open Sans"/>
            </a:endParaRPr>
          </a:p>
          <a:p>
            <a:pPr marL="0" marR="0" lvl="0" indent="0" algn="l" rtl="0">
              <a:lnSpc>
                <a:spcPct val="130000"/>
              </a:lnSpc>
              <a:spcBef>
                <a:spcPts val="0"/>
              </a:spcBef>
              <a:spcAft>
                <a:spcPts val="0"/>
              </a:spcAft>
              <a:buNone/>
            </a:pPr>
            <a:endParaRPr sz="600">
              <a:solidFill>
                <a:srgbClr val="7F7F7F"/>
              </a:solidFill>
              <a:latin typeface="Open Sans"/>
              <a:ea typeface="Open Sans"/>
              <a:cs typeface="Open Sans"/>
              <a:sym typeface="Open Sans"/>
            </a:endParaRPr>
          </a:p>
        </p:txBody>
      </p:sp>
      <p:sp>
        <p:nvSpPr>
          <p:cNvPr id="711" name="Google Shape;711;p81"/>
          <p:cNvSpPr txBox="1"/>
          <p:nvPr/>
        </p:nvSpPr>
        <p:spPr>
          <a:xfrm>
            <a:off x="2800834" y="3554237"/>
            <a:ext cx="2140800" cy="2001900"/>
          </a:xfrm>
          <a:prstGeom prst="rect">
            <a:avLst/>
          </a:prstGeom>
          <a:noFill/>
          <a:ln>
            <a:noFill/>
          </a:ln>
        </p:spPr>
        <p:txBody>
          <a:bodyPr spcFirstLastPara="1" wrap="square" lIns="102600" tIns="51275" rIns="102600" bIns="51275" anchor="t" anchorCtr="0">
            <a:spAutoFit/>
          </a:bodyPr>
          <a:lstStyle/>
          <a:p>
            <a:pPr marL="292100" lvl="0" indent="-203200" algn="l" rtl="0">
              <a:spcBef>
                <a:spcPts val="0"/>
              </a:spcBef>
              <a:spcAft>
                <a:spcPts val="0"/>
              </a:spcAft>
              <a:buClr>
                <a:schemeClr val="dk1"/>
              </a:buClr>
              <a:buSzPts val="1000"/>
              <a:buFont typeface="Open Sans"/>
              <a:buChar char="●"/>
            </a:pPr>
            <a:r>
              <a:rPr lang="en-GB" sz="1000">
                <a:solidFill>
                  <a:schemeClr val="dk1"/>
                </a:solidFill>
                <a:latin typeface="Open Sans"/>
                <a:ea typeface="Open Sans"/>
                <a:cs typeface="Open Sans"/>
                <a:sym typeface="Open Sans"/>
              </a:rPr>
              <a:t>Capturing his formative years but in a way that makes sense to his life now</a:t>
            </a:r>
            <a:endParaRPr sz="1000">
              <a:solidFill>
                <a:schemeClr val="dk1"/>
              </a:solidFill>
              <a:latin typeface="Open Sans"/>
              <a:ea typeface="Open Sans"/>
              <a:cs typeface="Open Sans"/>
              <a:sym typeface="Open Sans"/>
            </a:endParaRPr>
          </a:p>
          <a:p>
            <a:pPr marL="292100" lvl="0" indent="-203200" algn="l" rtl="0">
              <a:spcBef>
                <a:spcPts val="700"/>
              </a:spcBef>
              <a:spcAft>
                <a:spcPts val="0"/>
              </a:spcAft>
              <a:buClr>
                <a:schemeClr val="dk1"/>
              </a:buClr>
              <a:buSzPts val="1000"/>
              <a:buFont typeface="Open Sans"/>
              <a:buChar char="●"/>
            </a:pPr>
            <a:r>
              <a:rPr lang="en-GB" sz="1000">
                <a:solidFill>
                  <a:schemeClr val="dk1"/>
                </a:solidFill>
                <a:latin typeface="Open Sans"/>
                <a:ea typeface="Open Sans"/>
                <a:cs typeface="Open Sans"/>
                <a:sym typeface="Open Sans"/>
              </a:rPr>
              <a:t>Sharing new experiences with his family that break the norm</a:t>
            </a:r>
            <a:endParaRPr sz="1000">
              <a:solidFill>
                <a:schemeClr val="dk1"/>
              </a:solidFill>
              <a:latin typeface="Open Sans"/>
              <a:ea typeface="Open Sans"/>
              <a:cs typeface="Open Sans"/>
              <a:sym typeface="Open Sans"/>
            </a:endParaRPr>
          </a:p>
          <a:p>
            <a:pPr marL="292100" lvl="0" indent="-203200" algn="l" rtl="0">
              <a:spcBef>
                <a:spcPts val="700"/>
              </a:spcBef>
              <a:spcAft>
                <a:spcPts val="0"/>
              </a:spcAft>
              <a:buClr>
                <a:schemeClr val="dk1"/>
              </a:buClr>
              <a:buSzPts val="1000"/>
              <a:buFont typeface="Open Sans"/>
              <a:buChar char="●"/>
            </a:pPr>
            <a:r>
              <a:rPr lang="en-GB" sz="1000">
                <a:solidFill>
                  <a:schemeClr val="dk1"/>
                </a:solidFill>
                <a:latin typeface="Open Sans"/>
                <a:ea typeface="Open Sans"/>
                <a:cs typeface="Open Sans"/>
                <a:sym typeface="Open Sans"/>
              </a:rPr>
              <a:t>Introducing his children to culture, music and festivals </a:t>
            </a:r>
            <a:endParaRPr sz="1000">
              <a:solidFill>
                <a:schemeClr val="dk1"/>
              </a:solidFill>
              <a:latin typeface="Open Sans"/>
              <a:ea typeface="Open Sans"/>
              <a:cs typeface="Open Sans"/>
              <a:sym typeface="Open Sans"/>
            </a:endParaRPr>
          </a:p>
          <a:p>
            <a:pPr marL="292100" lvl="0" indent="-203200" algn="l" rtl="0">
              <a:spcBef>
                <a:spcPts val="700"/>
              </a:spcBef>
              <a:spcAft>
                <a:spcPts val="0"/>
              </a:spcAft>
              <a:buClr>
                <a:schemeClr val="dk1"/>
              </a:buClr>
              <a:buSzPts val="1000"/>
              <a:buFont typeface="Open Sans"/>
              <a:buChar char="●"/>
            </a:pPr>
            <a:r>
              <a:rPr lang="en-GB" sz="1000">
                <a:solidFill>
                  <a:schemeClr val="dk1"/>
                </a:solidFill>
                <a:latin typeface="Open Sans"/>
                <a:ea typeface="Open Sans"/>
                <a:cs typeface="Open Sans"/>
                <a:sym typeface="Open Sans"/>
              </a:rPr>
              <a:t>Making memories</a:t>
            </a:r>
            <a:endParaRPr sz="1000">
              <a:solidFill>
                <a:schemeClr val="dk1"/>
              </a:solidFill>
              <a:latin typeface="Open Sans"/>
              <a:ea typeface="Open Sans"/>
              <a:cs typeface="Open Sans"/>
              <a:sym typeface="Open Sans"/>
            </a:endParaRPr>
          </a:p>
          <a:p>
            <a:pPr marL="292100" lvl="0" indent="-203200" algn="l" rtl="0">
              <a:spcBef>
                <a:spcPts val="700"/>
              </a:spcBef>
              <a:spcAft>
                <a:spcPts val="700"/>
              </a:spcAft>
              <a:buClr>
                <a:schemeClr val="dk1"/>
              </a:buClr>
              <a:buSzPts val="1000"/>
              <a:buFont typeface="Open Sans"/>
              <a:buChar char="●"/>
            </a:pPr>
            <a:r>
              <a:rPr lang="en-GB" sz="1000">
                <a:solidFill>
                  <a:schemeClr val="dk1"/>
                </a:solidFill>
                <a:latin typeface="Open Sans"/>
                <a:ea typeface="Open Sans"/>
                <a:cs typeface="Open Sans"/>
                <a:sym typeface="Open Sans"/>
              </a:rPr>
              <a:t>Being the cool dad </a:t>
            </a:r>
            <a:endParaRPr sz="1000">
              <a:solidFill>
                <a:srgbClr val="7F7F7F"/>
              </a:solidFill>
              <a:latin typeface="Open Sans"/>
              <a:ea typeface="Open Sans"/>
              <a:cs typeface="Open Sans"/>
              <a:sym typeface="Open Sans"/>
            </a:endParaRPr>
          </a:p>
        </p:txBody>
      </p:sp>
      <p:sp>
        <p:nvSpPr>
          <p:cNvPr id="712" name="Google Shape;712;p81"/>
          <p:cNvSpPr txBox="1"/>
          <p:nvPr/>
        </p:nvSpPr>
        <p:spPr>
          <a:xfrm>
            <a:off x="5082150" y="3560725"/>
            <a:ext cx="2316300" cy="3041100"/>
          </a:xfrm>
          <a:prstGeom prst="rect">
            <a:avLst/>
          </a:prstGeom>
          <a:noFill/>
          <a:ln>
            <a:noFill/>
          </a:ln>
        </p:spPr>
        <p:txBody>
          <a:bodyPr spcFirstLastPara="1" wrap="square" lIns="102600" tIns="51275" rIns="102600" bIns="51275" anchor="t" anchorCtr="0">
            <a:spAutoFit/>
          </a:bodyPr>
          <a:lstStyle/>
          <a:p>
            <a:pPr marL="179999" lvl="0" indent="-153499" algn="l" rtl="0">
              <a:spcBef>
                <a:spcPts val="0"/>
              </a:spcBef>
              <a:spcAft>
                <a:spcPts val="0"/>
              </a:spcAft>
              <a:buClr>
                <a:schemeClr val="dk1"/>
              </a:buClr>
              <a:buSzPts val="1000"/>
              <a:buFont typeface="Open Sans"/>
              <a:buChar char="•"/>
            </a:pPr>
            <a:r>
              <a:rPr lang="en-GB" sz="1000">
                <a:solidFill>
                  <a:schemeClr val="dk1"/>
                </a:solidFill>
                <a:latin typeface="Open Sans"/>
                <a:ea typeface="Open Sans"/>
                <a:cs typeface="Open Sans"/>
                <a:sym typeface="Open Sans"/>
              </a:rPr>
              <a:t>Finding the balance between having fun and caring for his children </a:t>
            </a:r>
            <a:endParaRPr sz="1000">
              <a:solidFill>
                <a:schemeClr val="dk1"/>
              </a:solidFill>
              <a:latin typeface="Open Sans"/>
              <a:ea typeface="Open Sans"/>
              <a:cs typeface="Open Sans"/>
              <a:sym typeface="Open Sans"/>
            </a:endParaRPr>
          </a:p>
          <a:p>
            <a:pPr marL="179999" lvl="0" indent="-153499" algn="l" rtl="0">
              <a:spcBef>
                <a:spcPts val="700"/>
              </a:spcBef>
              <a:spcAft>
                <a:spcPts val="0"/>
              </a:spcAft>
              <a:buClr>
                <a:schemeClr val="dk1"/>
              </a:buClr>
              <a:buSzPts val="1000"/>
              <a:buFont typeface="Open Sans"/>
              <a:buChar char="•"/>
            </a:pPr>
            <a:r>
              <a:rPr lang="en-GB" sz="1000">
                <a:solidFill>
                  <a:schemeClr val="dk1"/>
                </a:solidFill>
                <a:latin typeface="Open Sans"/>
                <a:ea typeface="Open Sans"/>
                <a:cs typeface="Open Sans"/>
                <a:sym typeface="Open Sans"/>
              </a:rPr>
              <a:t>Holding back and feeling like festivals just aren’t the same anymore</a:t>
            </a:r>
            <a:endParaRPr sz="1000">
              <a:solidFill>
                <a:schemeClr val="dk1"/>
              </a:solidFill>
              <a:latin typeface="Open Sans"/>
              <a:ea typeface="Open Sans"/>
              <a:cs typeface="Open Sans"/>
              <a:sym typeface="Open Sans"/>
            </a:endParaRPr>
          </a:p>
          <a:p>
            <a:pPr marL="179999" lvl="0" indent="-153499" algn="l" rtl="0">
              <a:spcBef>
                <a:spcPts val="700"/>
              </a:spcBef>
              <a:spcAft>
                <a:spcPts val="0"/>
              </a:spcAft>
              <a:buClr>
                <a:schemeClr val="dk1"/>
              </a:buClr>
              <a:buSzPts val="1000"/>
              <a:buFont typeface="Open Sans"/>
              <a:buChar char="•"/>
            </a:pPr>
            <a:r>
              <a:rPr lang="en-GB" sz="1000">
                <a:solidFill>
                  <a:schemeClr val="dk1"/>
                </a:solidFill>
                <a:latin typeface="Open Sans"/>
                <a:ea typeface="Open Sans"/>
                <a:cs typeface="Open Sans"/>
                <a:sym typeface="Open Sans"/>
              </a:rPr>
              <a:t>Juggling the extra responsibilities and difficulties of taking kids to festivals</a:t>
            </a:r>
            <a:endParaRPr sz="1000">
              <a:solidFill>
                <a:schemeClr val="dk1"/>
              </a:solidFill>
              <a:latin typeface="Open Sans"/>
              <a:ea typeface="Open Sans"/>
              <a:cs typeface="Open Sans"/>
              <a:sym typeface="Open Sans"/>
            </a:endParaRPr>
          </a:p>
          <a:p>
            <a:pPr marL="179999" lvl="0" indent="-153499" algn="l" rtl="0">
              <a:spcBef>
                <a:spcPts val="700"/>
              </a:spcBef>
              <a:spcAft>
                <a:spcPts val="0"/>
              </a:spcAft>
              <a:buClr>
                <a:schemeClr val="dk1"/>
              </a:buClr>
              <a:buSzPts val="1000"/>
              <a:buFont typeface="Open Sans"/>
              <a:buChar char="•"/>
            </a:pPr>
            <a:r>
              <a:rPr lang="en-GB" sz="1000">
                <a:solidFill>
                  <a:schemeClr val="dk1"/>
                </a:solidFill>
                <a:latin typeface="Open Sans"/>
                <a:ea typeface="Open Sans"/>
                <a:cs typeface="Open Sans"/>
                <a:sym typeface="Open Sans"/>
              </a:rPr>
              <a:t>Limited to child friendly festivals and experiences</a:t>
            </a:r>
            <a:endParaRPr sz="1000">
              <a:solidFill>
                <a:schemeClr val="dk1"/>
              </a:solidFill>
              <a:latin typeface="Open Sans"/>
              <a:ea typeface="Open Sans"/>
              <a:cs typeface="Open Sans"/>
              <a:sym typeface="Open Sans"/>
            </a:endParaRPr>
          </a:p>
          <a:p>
            <a:pPr marL="179999" marR="0" lvl="0" indent="-134449" algn="l" rtl="0">
              <a:lnSpc>
                <a:spcPct val="150000"/>
              </a:lnSpc>
              <a:spcBef>
                <a:spcPts val="700"/>
              </a:spcBef>
              <a:spcAft>
                <a:spcPts val="0"/>
              </a:spcAft>
              <a:buClr>
                <a:srgbClr val="7F7F7F"/>
              </a:buClr>
              <a:buSzPts val="700"/>
              <a:buFont typeface="Open Sans"/>
              <a:buChar char="•"/>
            </a:pPr>
            <a:endParaRPr sz="700">
              <a:solidFill>
                <a:srgbClr val="7F7F7F"/>
              </a:solidFill>
              <a:latin typeface="Open Sans"/>
              <a:ea typeface="Open Sans"/>
              <a:cs typeface="Open Sans"/>
              <a:sym typeface="Open Sans"/>
            </a:endParaRPr>
          </a:p>
          <a:p>
            <a:pPr marL="0" marR="0" lvl="0" indent="0" algn="l" rtl="0">
              <a:lnSpc>
                <a:spcPct val="150000"/>
              </a:lnSpc>
              <a:spcBef>
                <a:spcPts val="0"/>
              </a:spcBef>
              <a:spcAft>
                <a:spcPts val="0"/>
              </a:spcAft>
              <a:buNone/>
            </a:pPr>
            <a:endParaRPr sz="900">
              <a:solidFill>
                <a:srgbClr val="7F7F7F"/>
              </a:solidFill>
              <a:latin typeface="Open Sans"/>
              <a:ea typeface="Open Sans"/>
              <a:cs typeface="Open Sans"/>
              <a:sym typeface="Open Sans"/>
            </a:endParaRPr>
          </a:p>
          <a:p>
            <a:pPr marL="0" marR="0" lvl="0" indent="0" algn="l" rtl="0">
              <a:lnSpc>
                <a:spcPct val="150000"/>
              </a:lnSpc>
              <a:spcBef>
                <a:spcPts val="0"/>
              </a:spcBef>
              <a:spcAft>
                <a:spcPts val="0"/>
              </a:spcAft>
              <a:buNone/>
            </a:pPr>
            <a:endParaRPr sz="900">
              <a:solidFill>
                <a:srgbClr val="7F7F7F"/>
              </a:solidFill>
              <a:latin typeface="Open Sans"/>
              <a:ea typeface="Open Sans"/>
              <a:cs typeface="Open Sans"/>
              <a:sym typeface="Open Sans"/>
            </a:endParaRPr>
          </a:p>
          <a:p>
            <a:pPr marL="0" marR="0" lvl="0" indent="0" algn="l" rtl="0">
              <a:spcBef>
                <a:spcPts val="0"/>
              </a:spcBef>
              <a:spcAft>
                <a:spcPts val="0"/>
              </a:spcAft>
              <a:buNone/>
            </a:pPr>
            <a:endParaRPr sz="2000">
              <a:solidFill>
                <a:schemeClr val="dk1"/>
              </a:solidFill>
              <a:latin typeface="Open Sans"/>
              <a:ea typeface="Open Sans"/>
              <a:cs typeface="Open Sans"/>
              <a:sym typeface="Open Sans"/>
            </a:endParaRPr>
          </a:p>
        </p:txBody>
      </p:sp>
      <p:sp>
        <p:nvSpPr>
          <p:cNvPr id="713" name="Google Shape;713;p81"/>
          <p:cNvSpPr txBox="1"/>
          <p:nvPr/>
        </p:nvSpPr>
        <p:spPr>
          <a:xfrm>
            <a:off x="3216969" y="3288884"/>
            <a:ext cx="1579500" cy="257400"/>
          </a:xfrm>
          <a:prstGeom prst="rect">
            <a:avLst/>
          </a:prstGeom>
          <a:noFill/>
          <a:ln>
            <a:noFill/>
          </a:ln>
        </p:spPr>
        <p:txBody>
          <a:bodyPr spcFirstLastPara="1" wrap="square" lIns="102600" tIns="51275" rIns="102600" bIns="51275" anchor="t" anchorCtr="0">
            <a:spAutoFit/>
          </a:bodyPr>
          <a:lstStyle/>
          <a:p>
            <a:pPr marL="0" marR="0" lvl="0" indent="0" algn="l" rtl="0">
              <a:spcBef>
                <a:spcPts val="0"/>
              </a:spcBef>
              <a:spcAft>
                <a:spcPts val="0"/>
              </a:spcAft>
              <a:buNone/>
            </a:pPr>
            <a:r>
              <a:rPr lang="en-GB" sz="1000">
                <a:solidFill>
                  <a:srgbClr val="1A8CB2"/>
                </a:solidFill>
                <a:latin typeface="Calibri"/>
                <a:ea typeface="Calibri"/>
                <a:cs typeface="Calibri"/>
                <a:sym typeface="Calibri"/>
              </a:rPr>
              <a:t>Gains</a:t>
            </a:r>
            <a:endParaRPr sz="1600"/>
          </a:p>
        </p:txBody>
      </p:sp>
      <p:sp>
        <p:nvSpPr>
          <p:cNvPr id="714" name="Google Shape;714;p81"/>
          <p:cNvSpPr txBox="1"/>
          <p:nvPr/>
        </p:nvSpPr>
        <p:spPr>
          <a:xfrm>
            <a:off x="5602669" y="3281305"/>
            <a:ext cx="1579500" cy="257400"/>
          </a:xfrm>
          <a:prstGeom prst="rect">
            <a:avLst/>
          </a:prstGeom>
          <a:noFill/>
          <a:ln>
            <a:noFill/>
          </a:ln>
        </p:spPr>
        <p:txBody>
          <a:bodyPr spcFirstLastPara="1" wrap="square" lIns="102600" tIns="51275" rIns="102600" bIns="51275" anchor="t" anchorCtr="0">
            <a:spAutoFit/>
          </a:bodyPr>
          <a:lstStyle/>
          <a:p>
            <a:pPr marL="0" marR="0" lvl="0" indent="0" algn="l" rtl="0">
              <a:spcBef>
                <a:spcPts val="0"/>
              </a:spcBef>
              <a:spcAft>
                <a:spcPts val="0"/>
              </a:spcAft>
              <a:buNone/>
            </a:pPr>
            <a:r>
              <a:rPr lang="en-GB" sz="1000">
                <a:solidFill>
                  <a:srgbClr val="1A8CB2"/>
                </a:solidFill>
                <a:latin typeface="Calibri"/>
                <a:ea typeface="Calibri"/>
                <a:cs typeface="Calibri"/>
                <a:sym typeface="Calibri"/>
              </a:rPr>
              <a:t>Pains</a:t>
            </a:r>
            <a:endParaRPr sz="1600"/>
          </a:p>
        </p:txBody>
      </p:sp>
      <p:sp>
        <p:nvSpPr>
          <p:cNvPr id="715" name="Google Shape;715;p81"/>
          <p:cNvSpPr/>
          <p:nvPr/>
        </p:nvSpPr>
        <p:spPr>
          <a:xfrm>
            <a:off x="7589752" y="-6084"/>
            <a:ext cx="2325600" cy="3884400"/>
          </a:xfrm>
          <a:prstGeom prst="rect">
            <a:avLst/>
          </a:prstGeom>
          <a:gradFill>
            <a:gsLst>
              <a:gs pos="0">
                <a:srgbClr val="147FAE"/>
              </a:gs>
              <a:gs pos="100000">
                <a:srgbClr val="269FB8"/>
              </a:gs>
            </a:gsLst>
            <a:lin ang="0" scaled="0"/>
          </a:gradFill>
          <a:ln>
            <a:noFill/>
          </a:ln>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716" name="Google Shape;716;p81"/>
          <p:cNvSpPr txBox="1"/>
          <p:nvPr/>
        </p:nvSpPr>
        <p:spPr>
          <a:xfrm>
            <a:off x="8135776" y="392850"/>
            <a:ext cx="1410000" cy="2708100"/>
          </a:xfrm>
          <a:prstGeom prst="rect">
            <a:avLst/>
          </a:prstGeom>
          <a:noFill/>
          <a:ln>
            <a:noFill/>
          </a:ln>
        </p:spPr>
        <p:txBody>
          <a:bodyPr spcFirstLastPara="1" wrap="square" lIns="102600" tIns="51275" rIns="102600" bIns="51275" anchor="t" anchorCtr="0">
            <a:spAutoFit/>
          </a:bodyPr>
          <a:lstStyle/>
          <a:p>
            <a:pPr marL="0" marR="0" lvl="0" indent="0" algn="l" rtl="0">
              <a:lnSpc>
                <a:spcPct val="140000"/>
              </a:lnSpc>
              <a:spcBef>
                <a:spcPts val="0"/>
              </a:spcBef>
              <a:spcAft>
                <a:spcPts val="0"/>
              </a:spcAft>
              <a:buNone/>
            </a:pPr>
            <a:r>
              <a:rPr lang="en-GB" sz="1800">
                <a:solidFill>
                  <a:schemeClr val="lt1"/>
                </a:solidFill>
                <a:latin typeface="Calibri"/>
                <a:ea typeface="Calibri"/>
                <a:cs typeface="Calibri"/>
                <a:sym typeface="Calibri"/>
              </a:rPr>
              <a:t>“I’m still looking for those experiences I enjoyed when I was in my 20s.</a:t>
            </a:r>
            <a:endParaRPr sz="1800">
              <a:solidFill>
                <a:schemeClr val="dk1"/>
              </a:solidFill>
              <a:latin typeface="Calibri"/>
              <a:ea typeface="Calibri"/>
              <a:cs typeface="Calibri"/>
              <a:sym typeface="Calibri"/>
            </a:endParaRPr>
          </a:p>
        </p:txBody>
      </p:sp>
      <p:sp>
        <p:nvSpPr>
          <p:cNvPr id="717" name="Google Shape;717;p81"/>
          <p:cNvSpPr txBox="1"/>
          <p:nvPr/>
        </p:nvSpPr>
        <p:spPr>
          <a:xfrm>
            <a:off x="7679054" y="437566"/>
            <a:ext cx="924600" cy="950100"/>
          </a:xfrm>
          <a:prstGeom prst="rect">
            <a:avLst/>
          </a:prstGeom>
          <a:noFill/>
          <a:ln>
            <a:noFill/>
          </a:ln>
        </p:spPr>
        <p:txBody>
          <a:bodyPr spcFirstLastPara="1" wrap="square" lIns="102600" tIns="51275" rIns="102600" bIns="51275" anchor="t" anchorCtr="0">
            <a:spAutoFit/>
          </a:bodyPr>
          <a:lstStyle/>
          <a:p>
            <a:pPr marL="0" marR="0" lvl="0" indent="0" algn="l" rtl="0">
              <a:lnSpc>
                <a:spcPct val="50000"/>
              </a:lnSpc>
              <a:spcBef>
                <a:spcPts val="0"/>
              </a:spcBef>
              <a:spcAft>
                <a:spcPts val="0"/>
              </a:spcAft>
              <a:buNone/>
            </a:pPr>
            <a:r>
              <a:rPr lang="en-GB" sz="9000">
                <a:solidFill>
                  <a:schemeClr val="lt1"/>
                </a:solidFill>
                <a:latin typeface="Georgia"/>
                <a:ea typeface="Georgia"/>
                <a:cs typeface="Georgia"/>
                <a:sym typeface="Georgia"/>
              </a:rPr>
              <a:t>“</a:t>
            </a:r>
            <a:endParaRPr sz="9000">
              <a:solidFill>
                <a:schemeClr val="lt1"/>
              </a:solidFill>
              <a:latin typeface="Georgia"/>
              <a:ea typeface="Georgia"/>
              <a:cs typeface="Georgia"/>
              <a:sym typeface="Georgia"/>
            </a:endParaRPr>
          </a:p>
          <a:p>
            <a:pPr marL="0" marR="0" lvl="0" indent="0" algn="l" rtl="0">
              <a:lnSpc>
                <a:spcPct val="50000"/>
              </a:lnSpc>
              <a:spcBef>
                <a:spcPts val="0"/>
              </a:spcBef>
              <a:spcAft>
                <a:spcPts val="0"/>
              </a:spcAft>
              <a:buNone/>
            </a:pPr>
            <a:endParaRPr sz="2000">
              <a:solidFill>
                <a:schemeClr val="dk1"/>
              </a:solidFill>
              <a:latin typeface="Calibri"/>
              <a:ea typeface="Calibri"/>
              <a:cs typeface="Calibri"/>
              <a:sym typeface="Calibri"/>
            </a:endParaRPr>
          </a:p>
        </p:txBody>
      </p:sp>
      <p:sp>
        <p:nvSpPr>
          <p:cNvPr id="718" name="Google Shape;718;p81"/>
          <p:cNvSpPr txBox="1"/>
          <p:nvPr/>
        </p:nvSpPr>
        <p:spPr>
          <a:xfrm rot="10800000">
            <a:off x="8380422" y="1989174"/>
            <a:ext cx="1489200" cy="950100"/>
          </a:xfrm>
          <a:prstGeom prst="rect">
            <a:avLst/>
          </a:prstGeom>
          <a:noFill/>
          <a:ln>
            <a:noFill/>
          </a:ln>
        </p:spPr>
        <p:txBody>
          <a:bodyPr spcFirstLastPara="1" wrap="square" lIns="102600" tIns="51275" rIns="102600" bIns="51275" anchor="t" anchorCtr="0">
            <a:spAutoFit/>
          </a:bodyPr>
          <a:lstStyle/>
          <a:p>
            <a:pPr marL="0" marR="0" lvl="0" indent="0" algn="l" rtl="0">
              <a:lnSpc>
                <a:spcPct val="50000"/>
              </a:lnSpc>
              <a:spcBef>
                <a:spcPts val="0"/>
              </a:spcBef>
              <a:spcAft>
                <a:spcPts val="0"/>
              </a:spcAft>
              <a:buNone/>
            </a:pPr>
            <a:r>
              <a:rPr lang="en-GB" sz="9000">
                <a:solidFill>
                  <a:schemeClr val="lt1"/>
                </a:solidFill>
                <a:latin typeface="Georgia"/>
                <a:ea typeface="Georgia"/>
                <a:cs typeface="Georgia"/>
                <a:sym typeface="Georgia"/>
              </a:rPr>
              <a:t>“</a:t>
            </a:r>
            <a:endParaRPr sz="9000">
              <a:solidFill>
                <a:schemeClr val="lt1"/>
              </a:solidFill>
              <a:latin typeface="Georgia"/>
              <a:ea typeface="Georgia"/>
              <a:cs typeface="Georgia"/>
              <a:sym typeface="Georgia"/>
            </a:endParaRPr>
          </a:p>
          <a:p>
            <a:pPr marL="0" marR="0" lvl="0" indent="0" algn="l" rtl="0">
              <a:lnSpc>
                <a:spcPct val="50000"/>
              </a:lnSpc>
              <a:spcBef>
                <a:spcPts val="0"/>
              </a:spcBef>
              <a:spcAft>
                <a:spcPts val="0"/>
              </a:spcAft>
              <a:buNone/>
            </a:pPr>
            <a:endParaRPr sz="2000">
              <a:solidFill>
                <a:schemeClr val="dk1"/>
              </a:solidFill>
              <a:latin typeface="Calibri"/>
              <a:ea typeface="Calibri"/>
              <a:cs typeface="Calibri"/>
              <a:sym typeface="Calibri"/>
            </a:endParaRPr>
          </a:p>
        </p:txBody>
      </p:sp>
      <p:sp>
        <p:nvSpPr>
          <p:cNvPr id="719" name="Google Shape;719;p81"/>
          <p:cNvSpPr/>
          <p:nvPr/>
        </p:nvSpPr>
        <p:spPr>
          <a:xfrm>
            <a:off x="7589779" y="3878188"/>
            <a:ext cx="2316300" cy="2987700"/>
          </a:xfrm>
          <a:prstGeom prst="rect">
            <a:avLst/>
          </a:prstGeom>
          <a:solidFill>
            <a:srgbClr val="CFE2F3"/>
          </a:solidFill>
          <a:ln>
            <a:noFill/>
          </a:ln>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a:solidFill>
                <a:srgbClr val="FFFF00"/>
              </a:solidFill>
              <a:latin typeface="Calibri"/>
              <a:ea typeface="Calibri"/>
              <a:cs typeface="Calibri"/>
              <a:sym typeface="Calibri"/>
            </a:endParaRPr>
          </a:p>
        </p:txBody>
      </p:sp>
      <p:cxnSp>
        <p:nvCxnSpPr>
          <p:cNvPr id="720" name="Google Shape;720;p81"/>
          <p:cNvCxnSpPr/>
          <p:nvPr/>
        </p:nvCxnSpPr>
        <p:spPr>
          <a:xfrm rot="10800000">
            <a:off x="2551866" y="3143575"/>
            <a:ext cx="5037900" cy="0"/>
          </a:xfrm>
          <a:prstGeom prst="straightConnector1">
            <a:avLst/>
          </a:prstGeom>
          <a:noFill/>
          <a:ln w="15875" cap="flat" cmpd="sng">
            <a:solidFill>
              <a:srgbClr val="26A3A1">
                <a:alpha val="9800"/>
              </a:srgbClr>
            </a:solidFill>
            <a:prstDash val="solid"/>
            <a:round/>
            <a:headEnd type="none" w="sm" len="sm"/>
            <a:tailEnd type="none" w="sm" len="sm"/>
          </a:ln>
        </p:spPr>
      </p:cxnSp>
      <p:cxnSp>
        <p:nvCxnSpPr>
          <p:cNvPr id="721" name="Google Shape;721;p81"/>
          <p:cNvCxnSpPr/>
          <p:nvPr/>
        </p:nvCxnSpPr>
        <p:spPr>
          <a:xfrm rot="10800000" flipH="1">
            <a:off x="5018152" y="3146439"/>
            <a:ext cx="14700" cy="3741600"/>
          </a:xfrm>
          <a:prstGeom prst="straightConnector1">
            <a:avLst/>
          </a:prstGeom>
          <a:noFill/>
          <a:ln w="15875" cap="flat" cmpd="sng">
            <a:solidFill>
              <a:srgbClr val="26A3A1">
                <a:alpha val="9800"/>
              </a:srgbClr>
            </a:solidFill>
            <a:prstDash val="solid"/>
            <a:round/>
            <a:headEnd type="none" w="sm" len="sm"/>
            <a:tailEnd type="none" w="sm" len="sm"/>
          </a:ln>
        </p:spPr>
      </p:cxnSp>
      <p:sp>
        <p:nvSpPr>
          <p:cNvPr id="722" name="Google Shape;722;p81"/>
          <p:cNvSpPr txBox="1"/>
          <p:nvPr/>
        </p:nvSpPr>
        <p:spPr>
          <a:xfrm>
            <a:off x="7808106" y="4006042"/>
            <a:ext cx="1579500" cy="257400"/>
          </a:xfrm>
          <a:prstGeom prst="rect">
            <a:avLst/>
          </a:prstGeom>
          <a:noFill/>
          <a:ln>
            <a:noFill/>
          </a:ln>
        </p:spPr>
        <p:txBody>
          <a:bodyPr spcFirstLastPara="1" wrap="square" lIns="102600" tIns="51275" rIns="102600" bIns="51275" anchor="t" anchorCtr="0">
            <a:spAutoFit/>
          </a:bodyPr>
          <a:lstStyle/>
          <a:p>
            <a:pPr marL="0" marR="0" lvl="0" indent="0" algn="l" rtl="0">
              <a:spcBef>
                <a:spcPts val="0"/>
              </a:spcBef>
              <a:spcAft>
                <a:spcPts val="0"/>
              </a:spcAft>
              <a:buNone/>
            </a:pPr>
            <a:r>
              <a:rPr lang="en-GB" sz="1000">
                <a:solidFill>
                  <a:srgbClr val="1A8CB2"/>
                </a:solidFill>
                <a:latin typeface="Calibri"/>
                <a:ea typeface="Calibri"/>
                <a:cs typeface="Calibri"/>
                <a:sym typeface="Calibri"/>
              </a:rPr>
              <a:t>Influences</a:t>
            </a:r>
            <a:endParaRPr sz="1600"/>
          </a:p>
        </p:txBody>
      </p:sp>
      <p:sp>
        <p:nvSpPr>
          <p:cNvPr id="723" name="Google Shape;723;p81"/>
          <p:cNvSpPr txBox="1"/>
          <p:nvPr/>
        </p:nvSpPr>
        <p:spPr>
          <a:xfrm>
            <a:off x="7777787" y="4204912"/>
            <a:ext cx="970500" cy="1219500"/>
          </a:xfrm>
          <a:prstGeom prst="rect">
            <a:avLst/>
          </a:prstGeom>
          <a:noFill/>
          <a:ln>
            <a:noFill/>
          </a:ln>
        </p:spPr>
        <p:txBody>
          <a:bodyPr spcFirstLastPara="1" wrap="square" lIns="102600" tIns="51275" rIns="102600" bIns="51275" anchor="t" anchorCtr="0">
            <a:spAutoFit/>
          </a:bodyPr>
          <a:lstStyle/>
          <a:p>
            <a:pPr marL="0" marR="0" lvl="0" indent="0" algn="l" rtl="0">
              <a:lnSpc>
                <a:spcPct val="250000"/>
              </a:lnSpc>
              <a:spcBef>
                <a:spcPts val="0"/>
              </a:spcBef>
              <a:spcAft>
                <a:spcPts val="0"/>
              </a:spcAft>
              <a:buNone/>
            </a:pPr>
            <a:r>
              <a:rPr lang="en-GB" sz="700">
                <a:solidFill>
                  <a:srgbClr val="206D7C"/>
                </a:solidFill>
                <a:latin typeface="Calibri"/>
                <a:ea typeface="Calibri"/>
                <a:cs typeface="Calibri"/>
                <a:sym typeface="Calibri"/>
              </a:rPr>
              <a:t>·  FAMILY</a:t>
            </a:r>
            <a:endParaRPr sz="700">
              <a:solidFill>
                <a:srgbClr val="206D7C"/>
              </a:solidFill>
              <a:latin typeface="Calibri"/>
              <a:ea typeface="Calibri"/>
              <a:cs typeface="Calibri"/>
              <a:sym typeface="Calibri"/>
            </a:endParaRPr>
          </a:p>
          <a:p>
            <a:pPr marL="0" marR="0" lvl="0" indent="0" algn="l" rtl="0">
              <a:lnSpc>
                <a:spcPct val="250000"/>
              </a:lnSpc>
              <a:spcBef>
                <a:spcPts val="0"/>
              </a:spcBef>
              <a:spcAft>
                <a:spcPts val="0"/>
              </a:spcAft>
              <a:buNone/>
            </a:pPr>
            <a:r>
              <a:rPr lang="en-GB" sz="700">
                <a:solidFill>
                  <a:srgbClr val="206D7C"/>
                </a:solidFill>
                <a:latin typeface="Calibri"/>
                <a:ea typeface="Calibri"/>
                <a:cs typeface="Calibri"/>
                <a:sym typeface="Calibri"/>
              </a:rPr>
              <a:t>·  MUSIC</a:t>
            </a:r>
            <a:endParaRPr sz="1600"/>
          </a:p>
          <a:p>
            <a:pPr marL="0" marR="0" lvl="0" indent="0" algn="l" rtl="0">
              <a:lnSpc>
                <a:spcPct val="250000"/>
              </a:lnSpc>
              <a:spcBef>
                <a:spcPts val="0"/>
              </a:spcBef>
              <a:spcAft>
                <a:spcPts val="0"/>
              </a:spcAft>
              <a:buNone/>
            </a:pPr>
            <a:r>
              <a:rPr lang="en-GB" sz="700">
                <a:solidFill>
                  <a:srgbClr val="206D7C"/>
                </a:solidFill>
                <a:latin typeface="Calibri"/>
                <a:ea typeface="Calibri"/>
                <a:cs typeface="Calibri"/>
                <a:sym typeface="Calibri"/>
              </a:rPr>
              <a:t>·  TECHNOLOGY</a:t>
            </a:r>
            <a:endParaRPr sz="700">
              <a:solidFill>
                <a:srgbClr val="206D7C"/>
              </a:solidFill>
              <a:latin typeface="Calibri"/>
              <a:ea typeface="Calibri"/>
              <a:cs typeface="Calibri"/>
              <a:sym typeface="Calibri"/>
            </a:endParaRPr>
          </a:p>
          <a:p>
            <a:pPr marL="0" marR="0" lvl="0" indent="0" algn="l" rtl="0">
              <a:lnSpc>
                <a:spcPct val="250000"/>
              </a:lnSpc>
              <a:spcBef>
                <a:spcPts val="0"/>
              </a:spcBef>
              <a:spcAft>
                <a:spcPts val="0"/>
              </a:spcAft>
              <a:buNone/>
            </a:pPr>
            <a:endParaRPr sz="2000">
              <a:solidFill>
                <a:srgbClr val="7F7F7F"/>
              </a:solidFill>
              <a:latin typeface="Calibri"/>
              <a:ea typeface="Calibri"/>
              <a:cs typeface="Calibri"/>
              <a:sym typeface="Calibri"/>
            </a:endParaRPr>
          </a:p>
        </p:txBody>
      </p:sp>
      <p:pic>
        <p:nvPicPr>
          <p:cNvPr id="724" name="Google Shape;724;p81" descr="frustrations-icon.png"/>
          <p:cNvPicPr preferRelativeResize="0"/>
          <p:nvPr/>
        </p:nvPicPr>
        <p:blipFill rotWithShape="1">
          <a:blip r:embed="rId4">
            <a:alphaModFix/>
          </a:blip>
          <a:srcRect/>
          <a:stretch/>
        </p:blipFill>
        <p:spPr>
          <a:xfrm>
            <a:off x="5382038" y="3325785"/>
            <a:ext cx="188003" cy="188003"/>
          </a:xfrm>
          <a:prstGeom prst="rect">
            <a:avLst/>
          </a:prstGeom>
          <a:noFill/>
          <a:ln>
            <a:noFill/>
          </a:ln>
        </p:spPr>
      </p:pic>
      <p:pic>
        <p:nvPicPr>
          <p:cNvPr id="725" name="Google Shape;725;p81" descr="goals-icon.png"/>
          <p:cNvPicPr preferRelativeResize="0"/>
          <p:nvPr/>
        </p:nvPicPr>
        <p:blipFill rotWithShape="1">
          <a:blip r:embed="rId5">
            <a:alphaModFix/>
          </a:blip>
          <a:srcRect/>
          <a:stretch/>
        </p:blipFill>
        <p:spPr>
          <a:xfrm>
            <a:off x="2953890" y="3242876"/>
            <a:ext cx="217052" cy="217052"/>
          </a:xfrm>
          <a:prstGeom prst="rect">
            <a:avLst/>
          </a:prstGeom>
          <a:noFill/>
          <a:ln>
            <a:noFill/>
          </a:ln>
        </p:spPr>
      </p:pic>
      <p:pic>
        <p:nvPicPr>
          <p:cNvPr id="726" name="Google Shape;726;p81" descr="personality-icon.png"/>
          <p:cNvPicPr preferRelativeResize="0"/>
          <p:nvPr/>
        </p:nvPicPr>
        <p:blipFill rotWithShape="1">
          <a:blip r:embed="rId6">
            <a:alphaModFix/>
          </a:blip>
          <a:srcRect/>
          <a:stretch/>
        </p:blipFill>
        <p:spPr>
          <a:xfrm>
            <a:off x="2813110" y="209907"/>
            <a:ext cx="217052" cy="217052"/>
          </a:xfrm>
          <a:prstGeom prst="rect">
            <a:avLst/>
          </a:prstGeom>
          <a:noFill/>
          <a:ln>
            <a:noFill/>
          </a:ln>
        </p:spPr>
      </p:pic>
      <p:sp>
        <p:nvSpPr>
          <p:cNvPr id="727" name="Google Shape;727;p81"/>
          <p:cNvSpPr txBox="1"/>
          <p:nvPr/>
        </p:nvSpPr>
        <p:spPr>
          <a:xfrm>
            <a:off x="7808799" y="5309039"/>
            <a:ext cx="1579500" cy="257400"/>
          </a:xfrm>
          <a:prstGeom prst="rect">
            <a:avLst/>
          </a:prstGeom>
          <a:noFill/>
          <a:ln>
            <a:noFill/>
          </a:ln>
        </p:spPr>
        <p:txBody>
          <a:bodyPr spcFirstLastPara="1" wrap="square" lIns="102600" tIns="51275" rIns="102600" bIns="51275" anchor="t" anchorCtr="0">
            <a:spAutoFit/>
          </a:bodyPr>
          <a:lstStyle/>
          <a:p>
            <a:pPr marL="0" marR="0" lvl="0" indent="0" algn="l" rtl="0">
              <a:spcBef>
                <a:spcPts val="0"/>
              </a:spcBef>
              <a:spcAft>
                <a:spcPts val="0"/>
              </a:spcAft>
              <a:buNone/>
            </a:pPr>
            <a:r>
              <a:rPr lang="en-GB" sz="1000">
                <a:solidFill>
                  <a:srgbClr val="1A8CB2"/>
                </a:solidFill>
                <a:latin typeface="Calibri"/>
                <a:ea typeface="Calibri"/>
                <a:cs typeface="Calibri"/>
                <a:sym typeface="Calibri"/>
              </a:rPr>
              <a:t>Frequently used apps</a:t>
            </a:r>
            <a:endParaRPr sz="1600"/>
          </a:p>
        </p:txBody>
      </p:sp>
      <p:sp>
        <p:nvSpPr>
          <p:cNvPr id="728" name="Google Shape;728;p81"/>
          <p:cNvSpPr txBox="1"/>
          <p:nvPr/>
        </p:nvSpPr>
        <p:spPr>
          <a:xfrm>
            <a:off x="9061729" y="6125058"/>
            <a:ext cx="774300" cy="226800"/>
          </a:xfrm>
          <a:prstGeom prst="rect">
            <a:avLst/>
          </a:prstGeom>
          <a:noFill/>
          <a:ln>
            <a:noFill/>
          </a:ln>
        </p:spPr>
        <p:txBody>
          <a:bodyPr spcFirstLastPara="1" wrap="square" lIns="102600" tIns="51275" rIns="102600" bIns="51275" anchor="t" anchorCtr="0">
            <a:spAutoFit/>
          </a:bodyPr>
          <a:lstStyle/>
          <a:p>
            <a:pPr marL="0" marR="0" lvl="0" indent="0" algn="l" rtl="0">
              <a:spcBef>
                <a:spcPts val="0"/>
              </a:spcBef>
              <a:spcAft>
                <a:spcPts val="0"/>
              </a:spcAft>
              <a:buNone/>
            </a:pPr>
            <a:r>
              <a:rPr lang="en-GB" sz="800">
                <a:solidFill>
                  <a:srgbClr val="7F7F7F"/>
                </a:solidFill>
                <a:latin typeface="Calibri"/>
                <a:ea typeface="Calibri"/>
                <a:cs typeface="Calibri"/>
                <a:sym typeface="Calibri"/>
              </a:rPr>
              <a:t>xxx</a:t>
            </a:r>
            <a:endParaRPr sz="2000">
              <a:solidFill>
                <a:schemeClr val="dk1"/>
              </a:solidFill>
              <a:latin typeface="Calibri"/>
              <a:ea typeface="Calibri"/>
              <a:cs typeface="Calibri"/>
              <a:sym typeface="Calibri"/>
            </a:endParaRPr>
          </a:p>
        </p:txBody>
      </p:sp>
      <p:sp>
        <p:nvSpPr>
          <p:cNvPr id="729" name="Google Shape;729;p81"/>
          <p:cNvSpPr txBox="1">
            <a:spLocks noGrp="1"/>
          </p:cNvSpPr>
          <p:nvPr>
            <p:ph type="ctrTitle"/>
          </p:nvPr>
        </p:nvSpPr>
        <p:spPr>
          <a:xfrm>
            <a:off x="359875" y="-597751"/>
            <a:ext cx="1946100" cy="2033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sz="1800" b="1" dirty="0">
                <a:solidFill>
                  <a:schemeClr val="lt1"/>
                </a:solidFill>
                <a:latin typeface="Open Sans"/>
                <a:ea typeface="Open Sans"/>
                <a:cs typeface="Open Sans"/>
                <a:sym typeface="Open Sans"/>
              </a:rPr>
              <a:t>3: Persona Example </a:t>
            </a:r>
            <a:endParaRPr sz="1800" b="1" dirty="0">
              <a:solidFill>
                <a:schemeClr val="lt1"/>
              </a:solidFill>
              <a:latin typeface="Open Sans"/>
              <a:ea typeface="Open Sans"/>
              <a:cs typeface="Open Sans"/>
              <a:sym typeface="Open Sans"/>
            </a:endParaRPr>
          </a:p>
          <a:p>
            <a:pPr marL="0" lvl="0" indent="0" algn="ctr" rtl="0">
              <a:spcBef>
                <a:spcPts val="0"/>
              </a:spcBef>
              <a:spcAft>
                <a:spcPts val="0"/>
              </a:spcAft>
              <a:buNone/>
            </a:pPr>
            <a:endParaRPr sz="1800" b="1" dirty="0">
              <a:solidFill>
                <a:schemeClr val="dk1"/>
              </a:solidFill>
              <a:latin typeface="Open Sans"/>
              <a:ea typeface="Open Sans"/>
              <a:cs typeface="Open Sans"/>
              <a:sym typeface="Open Sans"/>
            </a:endParaRPr>
          </a:p>
          <a:p>
            <a:pPr marL="0" lvl="0" indent="0" algn="ctr" rtl="0">
              <a:spcBef>
                <a:spcPts val="0"/>
              </a:spcBef>
              <a:spcAft>
                <a:spcPts val="0"/>
              </a:spcAft>
              <a:buNone/>
            </a:pPr>
            <a:r>
              <a:rPr lang="en-GB" sz="1400" b="1" dirty="0">
                <a:solidFill>
                  <a:schemeClr val="lt1"/>
                </a:solidFill>
                <a:latin typeface="Open Sans"/>
                <a:ea typeface="Open Sans"/>
                <a:cs typeface="Open Sans"/>
                <a:sym typeface="Open Sans"/>
              </a:rPr>
              <a:t>Who is my audience?</a:t>
            </a:r>
            <a:endParaRPr sz="1400" b="1" dirty="0">
              <a:solidFill>
                <a:schemeClr val="lt1"/>
              </a:solidFill>
              <a:latin typeface="Open Sans"/>
              <a:ea typeface="Open Sans"/>
              <a:cs typeface="Open Sans"/>
              <a:sym typeface="Open Sans"/>
            </a:endParaRPr>
          </a:p>
        </p:txBody>
      </p:sp>
      <p:sp>
        <p:nvSpPr>
          <p:cNvPr id="730" name="Google Shape;730;p81"/>
          <p:cNvSpPr txBox="1"/>
          <p:nvPr/>
        </p:nvSpPr>
        <p:spPr>
          <a:xfrm>
            <a:off x="7808796" y="5628694"/>
            <a:ext cx="970500" cy="1219500"/>
          </a:xfrm>
          <a:prstGeom prst="rect">
            <a:avLst/>
          </a:prstGeom>
          <a:noFill/>
          <a:ln>
            <a:noFill/>
          </a:ln>
        </p:spPr>
        <p:txBody>
          <a:bodyPr spcFirstLastPara="1" wrap="square" lIns="102600" tIns="51275" rIns="102600" bIns="51275" anchor="t" anchorCtr="0">
            <a:spAutoFit/>
          </a:bodyPr>
          <a:lstStyle/>
          <a:p>
            <a:pPr marL="0" marR="0" lvl="0" indent="0" algn="l" rtl="0">
              <a:lnSpc>
                <a:spcPct val="250000"/>
              </a:lnSpc>
              <a:spcBef>
                <a:spcPts val="0"/>
              </a:spcBef>
              <a:spcAft>
                <a:spcPts val="0"/>
              </a:spcAft>
              <a:buNone/>
            </a:pPr>
            <a:r>
              <a:rPr lang="en-GB" sz="700">
                <a:solidFill>
                  <a:srgbClr val="206D7C"/>
                </a:solidFill>
                <a:latin typeface="Calibri"/>
                <a:ea typeface="Calibri"/>
                <a:cs typeface="Calibri"/>
                <a:sym typeface="Calibri"/>
              </a:rPr>
              <a:t>·  SPOTIFY</a:t>
            </a:r>
            <a:endParaRPr sz="700">
              <a:solidFill>
                <a:srgbClr val="206D7C"/>
              </a:solidFill>
              <a:latin typeface="Calibri"/>
              <a:ea typeface="Calibri"/>
              <a:cs typeface="Calibri"/>
              <a:sym typeface="Calibri"/>
            </a:endParaRPr>
          </a:p>
          <a:p>
            <a:pPr marL="0" marR="0" lvl="0" indent="0" algn="l" rtl="0">
              <a:lnSpc>
                <a:spcPct val="250000"/>
              </a:lnSpc>
              <a:spcBef>
                <a:spcPts val="0"/>
              </a:spcBef>
              <a:spcAft>
                <a:spcPts val="0"/>
              </a:spcAft>
              <a:buNone/>
            </a:pPr>
            <a:r>
              <a:rPr lang="en-GB" sz="700">
                <a:solidFill>
                  <a:srgbClr val="206D7C"/>
                </a:solidFill>
                <a:latin typeface="Calibri"/>
                <a:ea typeface="Calibri"/>
                <a:cs typeface="Calibri"/>
                <a:sym typeface="Calibri"/>
              </a:rPr>
              <a:t>·  INSTAGRAM</a:t>
            </a:r>
            <a:endParaRPr sz="1600"/>
          </a:p>
          <a:p>
            <a:pPr marL="0" marR="0" lvl="0" indent="0" algn="l" rtl="0">
              <a:lnSpc>
                <a:spcPct val="250000"/>
              </a:lnSpc>
              <a:spcBef>
                <a:spcPts val="0"/>
              </a:spcBef>
              <a:spcAft>
                <a:spcPts val="0"/>
              </a:spcAft>
              <a:buNone/>
            </a:pPr>
            <a:r>
              <a:rPr lang="en-GB" sz="700">
                <a:solidFill>
                  <a:srgbClr val="206D7C"/>
                </a:solidFill>
                <a:latin typeface="Calibri"/>
                <a:ea typeface="Calibri"/>
                <a:cs typeface="Calibri"/>
                <a:sym typeface="Calibri"/>
              </a:rPr>
              <a:t>· FESTICKET</a:t>
            </a:r>
            <a:endParaRPr sz="700">
              <a:solidFill>
                <a:srgbClr val="206D7C"/>
              </a:solidFill>
              <a:latin typeface="Calibri"/>
              <a:ea typeface="Calibri"/>
              <a:cs typeface="Calibri"/>
              <a:sym typeface="Calibri"/>
            </a:endParaRPr>
          </a:p>
          <a:p>
            <a:pPr marL="0" marR="0" lvl="0" indent="0" algn="l" rtl="0">
              <a:lnSpc>
                <a:spcPct val="250000"/>
              </a:lnSpc>
              <a:spcBef>
                <a:spcPts val="0"/>
              </a:spcBef>
              <a:spcAft>
                <a:spcPts val="0"/>
              </a:spcAft>
              <a:buNone/>
            </a:pPr>
            <a:endParaRPr sz="200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34363793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324</Words>
  <Application>Microsoft Macintosh PowerPoint</Application>
  <PresentationFormat>A4 Paper (210x297 mm)</PresentationFormat>
  <Paragraphs>51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Georgia</vt:lpstr>
      <vt:lpstr>Open Sans</vt:lpstr>
      <vt:lpstr>Open Sans SemiBold</vt:lpstr>
      <vt:lpstr>Office Theme</vt:lpstr>
      <vt:lpstr>3: Persona Example   Who is my audience?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the current user journey look like?</dc:title>
  <dc:creator>Microsoft Office User</dc:creator>
  <cp:lastModifiedBy>Microsoft Office User</cp:lastModifiedBy>
  <cp:revision>5</cp:revision>
  <dcterms:created xsi:type="dcterms:W3CDTF">2021-11-29T17:06:39Z</dcterms:created>
  <dcterms:modified xsi:type="dcterms:W3CDTF">2021-11-29T17:23:14Z</dcterms:modified>
</cp:coreProperties>
</file>