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80" r:id="rId2"/>
  </p:sldIdLst>
  <p:sldSz cx="9144000" cy="5715000" type="screen16x10"/>
  <p:notesSz cx="6858000" cy="9144000"/>
  <p:defaultTextStyle>
    <a:defPPr>
      <a:defRPr lang="en-US"/>
    </a:defPPr>
    <a:lvl1pPr marL="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93"/>
    <p:restoredTop sz="94669"/>
  </p:normalViewPr>
  <p:slideViewPr>
    <p:cSldViewPr snapToGrid="0" snapToObjects="1">
      <p:cViewPr varScale="1">
        <p:scale>
          <a:sx n="106" d="100"/>
          <a:sy n="106" d="100"/>
        </p:scale>
        <p:origin x="4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2224F-4733-E548-93E3-AF0D68064229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22CA0-7CDC-274A-853E-9E6C72D30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9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g102755ba5f7_0_4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9" name="Google Shape;749;g102755ba5f7_0_4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0" name="Google Shape;750;g102755ba5f7_0_40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7878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1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8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">
  <p:cSld name="1 box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332186" y="576792"/>
            <a:ext cx="8476800" cy="4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714696" y="5498012"/>
            <a:ext cx="429300" cy="2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332186" y="1277070"/>
            <a:ext cx="8475900" cy="4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600"/>
              <a:buNone/>
              <a:defRPr/>
            </a:lvl3pPr>
            <a:lvl4pPr marL="1828800" lvl="3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-"/>
              <a:defRPr/>
            </a:lvl5pPr>
            <a:lvl6pPr marL="2743200" lvl="5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200400" lvl="6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657600" lvl="7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114800" lvl="8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32643" y="1807104"/>
            <a:ext cx="8478600" cy="33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600"/>
              <a:buNone/>
              <a:defRPr/>
            </a:lvl3pPr>
            <a:lvl4pPr marL="1828800" lvl="3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-"/>
              <a:defRPr/>
            </a:lvl5pPr>
            <a:lvl6pPr marL="2743200" lvl="5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200400" lvl="6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657600" lvl="7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114800" lvl="8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3711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22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71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3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6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7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84"/>
          <p:cNvSpPr txBox="1">
            <a:spLocks noGrp="1"/>
          </p:cNvSpPr>
          <p:nvPr>
            <p:ph type="title"/>
          </p:nvPr>
        </p:nvSpPr>
        <p:spPr>
          <a:xfrm>
            <a:off x="744390" y="576793"/>
            <a:ext cx="7652500" cy="451000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r>
              <a:rPr lang="en-GB" sz="1583" b="1" dirty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User journey example</a:t>
            </a:r>
            <a:endParaRPr sz="1583" b="1" dirty="0">
              <a:solidFill>
                <a:srgbClr val="C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53" name="Google Shape;753;p84"/>
          <p:cNvSpPr txBox="1">
            <a:spLocks noGrp="1"/>
          </p:cNvSpPr>
          <p:nvPr>
            <p:ph type="sldNum" idx="12"/>
          </p:nvPr>
        </p:nvSpPr>
        <p:spPr>
          <a:xfrm>
            <a:off x="8311938" y="5517861"/>
            <a:ext cx="387500" cy="197000"/>
          </a:xfrm>
          <a:prstGeom prst="rect">
            <a:avLst/>
          </a:prstGeom>
        </p:spPr>
        <p:txBody>
          <a:bodyPr spcFirstLastPara="1" vert="horz" wrap="square" lIns="0" tIns="0" rIns="61896" bIns="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1</a:t>
            </a:fld>
            <a:endParaRPr/>
          </a:p>
        </p:txBody>
      </p:sp>
      <p:graphicFrame>
        <p:nvGraphicFramePr>
          <p:cNvPr id="754" name="Google Shape;754;p84"/>
          <p:cNvGraphicFramePr/>
          <p:nvPr/>
        </p:nvGraphicFramePr>
        <p:xfrm>
          <a:off x="611051" y="1027920"/>
          <a:ext cx="7919042" cy="444979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4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8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8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1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5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223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1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AWARENESS</a:t>
                      </a:r>
                      <a:endParaRPr sz="900" b="1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1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CONSIDERATION &amp; PURCHASE</a:t>
                      </a:r>
                      <a:endParaRPr sz="900" b="1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1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DELIVERY &amp; ONGOING ENGAGEMENT</a:t>
                      </a:r>
                      <a:endParaRPr sz="900" b="1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1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RETENTION</a:t>
                      </a:r>
                      <a:endParaRPr sz="900" b="1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133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DOING</a:t>
                      </a:r>
                      <a:endParaRPr sz="1100" b="1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34F5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1. Sees advert</a:t>
                      </a: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34F5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1. Confirms subscription </a:t>
                      </a: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2. Provides personal details &amp; preferences</a:t>
                      </a: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34F5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1. Receive receipt</a:t>
                      </a: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2. Receive welcome package </a:t>
                      </a: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3. Receive monthly pack &amp; email</a:t>
                      </a: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34F5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1. Receive option to continue or change</a:t>
                      </a: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34F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193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SOCIAL MEDIA</a:t>
                      </a:r>
                      <a:endParaRPr sz="1100" b="1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5818E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1. Sees advert with art first / homelessness first messaging</a:t>
                      </a: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5818E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dirty="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5818E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5818E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581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103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WEBSITE</a:t>
                      </a:r>
                      <a:endParaRPr sz="1100" b="1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6A5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6A5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1. Land on website and read about subscription </a:t>
                      </a: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2. Select monthly donation amount</a:t>
                      </a: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3. Enter personal details</a:t>
                      </a: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4. Opt into email / opt out of post</a:t>
                      </a: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5. Make payment</a:t>
                      </a: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6A5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6A5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6A5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133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EMAIL</a:t>
                      </a:r>
                      <a:endParaRPr sz="1100" b="1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2C4C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2C4C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2C4C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1. Receive automatic confirmation</a:t>
                      </a:r>
                      <a:endParaRPr sz="9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2. Receive welcome email with video </a:t>
                      </a:r>
                      <a:endParaRPr sz="9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3. Receive monthly email</a:t>
                      </a:r>
                      <a:endParaRPr sz="9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2C4C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1. Receive monthly pack with option to be rolled onto a monthly donation &amp; BAU comms </a:t>
                      </a:r>
                      <a:endParaRPr sz="9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2C4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193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MAIL</a:t>
                      </a:r>
                      <a:endParaRPr sz="1100" b="1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1. Receive welcome pack</a:t>
                      </a:r>
                      <a:endParaRPr sz="9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2. Receive monthly pack with art card &amp; booklet</a:t>
                      </a:r>
                      <a:endParaRPr sz="9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dirty="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2542" marR="82542" marT="91417" marB="91417" anchor="ctr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675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153</Words>
  <Application>Microsoft Macintosh PowerPoint</Application>
  <PresentationFormat>On-screen Show (16:10)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Office Theme</vt:lpstr>
      <vt:lpstr>User journey example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current user journey look like?</dc:title>
  <dc:creator>Microsoft Office User</dc:creator>
  <cp:lastModifiedBy>Microsoft Office User</cp:lastModifiedBy>
  <cp:revision>4</cp:revision>
  <dcterms:created xsi:type="dcterms:W3CDTF">2021-11-29T17:06:39Z</dcterms:created>
  <dcterms:modified xsi:type="dcterms:W3CDTF">2021-11-29T17:21:01Z</dcterms:modified>
</cp:coreProperties>
</file>