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8" r:id="rId2"/>
  </p:sldIdLst>
  <p:sldSz cx="9144000" cy="5715000" type="screen16x10"/>
  <p:notesSz cx="6858000" cy="9144000"/>
  <p:defaultTextStyle>
    <a:defPPr>
      <a:defRPr lang="en-US"/>
    </a:defPPr>
    <a:lvl1pPr marL="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93"/>
    <p:restoredTop sz="94669"/>
  </p:normalViewPr>
  <p:slideViewPr>
    <p:cSldViewPr snapToGrid="0" snapToObjects="1">
      <p:cViewPr varScale="1">
        <p:scale>
          <a:sx n="106" d="100"/>
          <a:sy n="106" d="100"/>
        </p:scale>
        <p:origin x="4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2224F-4733-E548-93E3-AF0D68064229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22CA0-7CDC-274A-853E-9E6C72D30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2" name="Google Shape;1282;gf9333d719d_0_1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3" name="Google Shape;1283;gf9333d719d_0_10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4" name="Google Shape;1284;gf9333d719d_0_10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86260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8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">
  <p:cSld name="1 box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332186" y="576792"/>
            <a:ext cx="8476800" cy="4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714696" y="5498012"/>
            <a:ext cx="429300" cy="2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332186" y="1277070"/>
            <a:ext cx="8475900" cy="4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600"/>
              <a:buNone/>
              <a:defRPr/>
            </a:lvl3pPr>
            <a:lvl4pPr marL="1828800" lvl="3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-"/>
              <a:defRPr/>
            </a:lvl5pPr>
            <a:lvl6pPr marL="2743200" lvl="5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200400" lvl="6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657600" lvl="7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114800" lvl="8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32643" y="1807104"/>
            <a:ext cx="8478600" cy="33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600"/>
              <a:buNone/>
              <a:defRPr/>
            </a:lvl3pPr>
            <a:lvl4pPr marL="1828800" lvl="3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-"/>
              <a:defRPr/>
            </a:lvl5pPr>
            <a:lvl6pPr marL="2743200" lvl="5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200400" lvl="6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657600" lvl="7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114800" lvl="8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3711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2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71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6" name="Google Shape;1286;p170"/>
          <p:cNvSpPr txBox="1">
            <a:spLocks noGrp="1"/>
          </p:cNvSpPr>
          <p:nvPr>
            <p:ph type="title"/>
          </p:nvPr>
        </p:nvSpPr>
        <p:spPr>
          <a:xfrm>
            <a:off x="332186" y="576792"/>
            <a:ext cx="8476500" cy="450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 b="1" dirty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What does the current user journey look like?</a:t>
            </a:r>
            <a:endParaRPr sz="1500" b="1" dirty="0">
              <a:solidFill>
                <a:srgbClr val="C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87" name="Google Shape;1287;p170"/>
          <p:cNvSpPr txBox="1">
            <a:spLocks noGrp="1"/>
          </p:cNvSpPr>
          <p:nvPr>
            <p:ph type="sldNum" idx="12"/>
          </p:nvPr>
        </p:nvSpPr>
        <p:spPr>
          <a:xfrm>
            <a:off x="8714700" y="5517860"/>
            <a:ext cx="429300" cy="197100"/>
          </a:xfrm>
          <a:prstGeom prst="rect">
            <a:avLst/>
          </a:prstGeom>
        </p:spPr>
        <p:txBody>
          <a:bodyPr spcFirstLastPara="1" wrap="square" lIns="0" tIns="0" rIns="6635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  <p:graphicFrame>
        <p:nvGraphicFramePr>
          <p:cNvPr id="1288" name="Google Shape;1288;p170"/>
          <p:cNvGraphicFramePr/>
          <p:nvPr/>
        </p:nvGraphicFramePr>
        <p:xfrm>
          <a:off x="334861" y="955499"/>
          <a:ext cx="8476500" cy="44884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3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6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3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4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8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D0D0D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AWARENESS</a:t>
                      </a:r>
                      <a:endParaRPr sz="1200" b="1">
                        <a:solidFill>
                          <a:srgbClr val="0D0D0D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D0D0D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CONSIDERATION &amp; PURCHASE</a:t>
                      </a:r>
                      <a:endParaRPr sz="1200" b="1">
                        <a:solidFill>
                          <a:srgbClr val="0D0D0D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D0D0D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DELIVERY &amp; ONGOING ENGAGEMENT</a:t>
                      </a:r>
                      <a:endParaRPr sz="1200" b="1">
                        <a:solidFill>
                          <a:srgbClr val="0D0D0D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D0D0D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RETENTION</a:t>
                      </a:r>
                      <a:endParaRPr sz="1200" b="1">
                        <a:solidFill>
                          <a:srgbClr val="0D0D0D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8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EVIDENCE</a:t>
                      </a:r>
                      <a:endParaRPr sz="1300" b="1">
                        <a:solidFill>
                          <a:srgbClr val="FFFFFF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C343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C343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C343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C343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C343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8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DOING</a:t>
                      </a:r>
                      <a:endParaRPr sz="1300" b="1">
                        <a:solidFill>
                          <a:srgbClr val="FFFFFF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34F5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34F5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34F5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34F5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34F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6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SOCIAL MEDIA</a:t>
                      </a:r>
                      <a:endParaRPr sz="1300" b="1">
                        <a:solidFill>
                          <a:srgbClr val="FFFFFF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5818E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5818E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5818E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5818E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581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1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WEBSITE</a:t>
                      </a:r>
                      <a:endParaRPr sz="1300" b="1">
                        <a:solidFill>
                          <a:srgbClr val="FFFFFF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6A5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6A5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6A5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6A5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6A5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71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EMAIL</a:t>
                      </a:r>
                      <a:endParaRPr sz="1300" b="1">
                        <a:solidFill>
                          <a:srgbClr val="FFFFFF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2C4C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2C4C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2C4C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2C4C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2C4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71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MAIL</a:t>
                      </a:r>
                      <a:endParaRPr sz="1300" b="1">
                        <a:solidFill>
                          <a:srgbClr val="FFFFFF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71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PHONE</a:t>
                      </a:r>
                      <a:endParaRPr sz="1300" b="1">
                        <a:solidFill>
                          <a:srgbClr val="FFFFFF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50" marR="99050" marT="109700" marB="10970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01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28</Words>
  <Application>Microsoft Macintosh PowerPoint</Application>
  <PresentationFormat>On-screen Show (16:10)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Office Theme</vt:lpstr>
      <vt:lpstr>What does the current user journey look like?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current user journey look like?</dc:title>
  <dc:creator>Microsoft Office User</dc:creator>
  <cp:lastModifiedBy>Microsoft Office User</cp:lastModifiedBy>
  <cp:revision>3</cp:revision>
  <dcterms:created xsi:type="dcterms:W3CDTF">2021-11-29T17:06:39Z</dcterms:created>
  <dcterms:modified xsi:type="dcterms:W3CDTF">2021-11-29T17:19:45Z</dcterms:modified>
</cp:coreProperties>
</file>